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4"/>
  </p:sldMasterIdLst>
  <p:notesMasterIdLst>
    <p:notesMasterId r:id="rId65"/>
  </p:notesMasterIdLst>
  <p:sldIdLst>
    <p:sldId id="257" r:id="rId5"/>
    <p:sldId id="262" r:id="rId6"/>
    <p:sldId id="338" r:id="rId7"/>
    <p:sldId id="265" r:id="rId8"/>
    <p:sldId id="264" r:id="rId9"/>
    <p:sldId id="307" r:id="rId10"/>
    <p:sldId id="316" r:id="rId11"/>
    <p:sldId id="266" r:id="rId12"/>
    <p:sldId id="268" r:id="rId13"/>
    <p:sldId id="269" r:id="rId14"/>
    <p:sldId id="314" r:id="rId15"/>
    <p:sldId id="306" r:id="rId16"/>
    <p:sldId id="270" r:id="rId17"/>
    <p:sldId id="271" r:id="rId18"/>
    <p:sldId id="272" r:id="rId19"/>
    <p:sldId id="273" r:id="rId20"/>
    <p:sldId id="274" r:id="rId21"/>
    <p:sldId id="275" r:id="rId22"/>
    <p:sldId id="276" r:id="rId23"/>
    <p:sldId id="308" r:id="rId24"/>
    <p:sldId id="263" r:id="rId25"/>
    <p:sldId id="315" r:id="rId26"/>
    <p:sldId id="317" r:id="rId27"/>
    <p:sldId id="318" r:id="rId28"/>
    <p:sldId id="321" r:id="rId29"/>
    <p:sldId id="322" r:id="rId30"/>
    <p:sldId id="320" r:id="rId31"/>
    <p:sldId id="323" r:id="rId32"/>
    <p:sldId id="324" r:id="rId33"/>
    <p:sldId id="325" r:id="rId34"/>
    <p:sldId id="326" r:id="rId35"/>
    <p:sldId id="327" r:id="rId36"/>
    <p:sldId id="328" r:id="rId37"/>
    <p:sldId id="329" r:id="rId38"/>
    <p:sldId id="330" r:id="rId39"/>
    <p:sldId id="331" r:id="rId40"/>
    <p:sldId id="332" r:id="rId41"/>
    <p:sldId id="334" r:id="rId42"/>
    <p:sldId id="333" r:id="rId43"/>
    <p:sldId id="335" r:id="rId44"/>
    <p:sldId id="336" r:id="rId45"/>
    <p:sldId id="337" r:id="rId46"/>
    <p:sldId id="339" r:id="rId47"/>
    <p:sldId id="340" r:id="rId48"/>
    <p:sldId id="341" r:id="rId49"/>
    <p:sldId id="342" r:id="rId50"/>
    <p:sldId id="343" r:id="rId51"/>
    <p:sldId id="344" r:id="rId52"/>
    <p:sldId id="345" r:id="rId53"/>
    <p:sldId id="296" r:id="rId54"/>
    <p:sldId id="297" r:id="rId55"/>
    <p:sldId id="298" r:id="rId56"/>
    <p:sldId id="299" r:id="rId57"/>
    <p:sldId id="300" r:id="rId58"/>
    <p:sldId id="301" r:id="rId59"/>
    <p:sldId id="302" r:id="rId60"/>
    <p:sldId id="303" r:id="rId61"/>
    <p:sldId id="304" r:id="rId62"/>
    <p:sldId id="305" r:id="rId63"/>
    <p:sldId id="261" r:id="rId64"/>
  </p:sldIdLst>
  <p:sldSz cx="7772400" cy="10058400"/>
  <p:notesSz cx="6858000" cy="9144000"/>
  <p:embeddedFontLst>
    <p:embeddedFont>
      <p:font typeface="Roboto" panose="020B0604020202020204" charset="0"/>
      <p:regular r:id="rId66"/>
      <p:bold r:id="rId67"/>
      <p:italic r:id="rId68"/>
      <p:boldItalic r:id="rId69"/>
    </p:embeddedFont>
    <p:embeddedFont>
      <p:font typeface="Roboto Black" panose="020B0604020202020204" charset="0"/>
      <p:bold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6792"/>
    <a:srgbClr val="FD5D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2CAB95-E9F7-4EED-9671-3CF392736607}" v="13" dt="2024-10-28T19:42:49.151"/>
  </p1510:revLst>
</p1510:revInfo>
</file>

<file path=ppt/tableStyles.xml><?xml version="1.0" encoding="utf-8"?>
<a:tblStyleLst xmlns:a="http://schemas.openxmlformats.org/drawingml/2006/main" def="{9BCC4A85-E70C-463E-98D4-85A40B6CA4D1}">
  <a:tblStyle styleId="{9BCC4A85-E70C-463E-98D4-85A40B6CA4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3" d="100"/>
          <a:sy n="43" d="100"/>
        </p:scale>
        <p:origin x="1332" y="2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font" Target="fonts/font3.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font" Target="fonts/font1.fntdata"/><Relationship Id="rId74"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font" Target="fonts/font4.fntdata"/><Relationship Id="rId77"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2.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font" Target="fonts/font5.fntdata"/><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font" Target="fonts/font6.fntdata"/><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Lyon" userId="S::andrew.lyon@coloradoearlycolleges.org::d1a8c3f8-967f-45ec-85c1-16e51caccca6" providerId="AD" clId="Web-{9D2CAB95-E9F7-4EED-9671-3CF392736607}"/>
    <pc:docChg chg="modSld">
      <pc:chgData name="Andrew Lyon" userId="S::andrew.lyon@coloradoearlycolleges.org::d1a8c3f8-967f-45ec-85c1-16e51caccca6" providerId="AD" clId="Web-{9D2CAB95-E9F7-4EED-9671-3CF392736607}" dt="2024-10-28T19:42:48.573" v="11" actId="20577"/>
      <pc:docMkLst>
        <pc:docMk/>
      </pc:docMkLst>
      <pc:sldChg chg="modSp">
        <pc:chgData name="Andrew Lyon" userId="S::andrew.lyon@coloradoearlycolleges.org::d1a8c3f8-967f-45ec-85c1-16e51caccca6" providerId="AD" clId="Web-{9D2CAB95-E9F7-4EED-9671-3CF392736607}" dt="2024-10-28T19:42:48.573" v="11" actId="20577"/>
        <pc:sldMkLst>
          <pc:docMk/>
          <pc:sldMk cId="0" sldId="257"/>
        </pc:sldMkLst>
        <pc:spChg chg="mod">
          <ac:chgData name="Andrew Lyon" userId="S::andrew.lyon@coloradoearlycolleges.org::d1a8c3f8-967f-45ec-85c1-16e51caccca6" providerId="AD" clId="Web-{9D2CAB95-E9F7-4EED-9671-3CF392736607}" dt="2024-10-28T19:42:48.573" v="11" actId="20577"/>
          <ac:spMkLst>
            <pc:docMk/>
            <pc:sldMk cId="0" sldId="257"/>
            <ac:spMk id="160" creationId="{00000000-0000-0000-0000-000000000000}"/>
          </ac:spMkLst>
        </pc:spChg>
      </pc:sldChg>
    </pc:docChg>
  </pc:docChgLst>
  <pc:docChgLst>
    <pc:chgData name="Abigail Way" userId="7e3f522b-c718-4c0f-bc0d-52d396d72357" providerId="ADAL" clId="{1898AB04-315C-47F1-BD7A-6EAE7AB63142}"/>
    <pc:docChg chg="undo custSel modSld">
      <pc:chgData name="Abigail Way" userId="7e3f522b-c718-4c0f-bc0d-52d396d72357" providerId="ADAL" clId="{1898AB04-315C-47F1-BD7A-6EAE7AB63142}" dt="2024-10-24T19:31:49.665" v="1060" actId="20577"/>
      <pc:docMkLst>
        <pc:docMk/>
      </pc:docMkLst>
      <pc:sldChg chg="addSp modSp">
        <pc:chgData name="Abigail Way" userId="7e3f522b-c718-4c0f-bc0d-52d396d72357" providerId="ADAL" clId="{1898AB04-315C-47F1-BD7A-6EAE7AB63142}" dt="2024-10-24T19:31:49.665" v="1060" actId="20577"/>
        <pc:sldMkLst>
          <pc:docMk/>
          <pc:sldMk cId="2828182851" sldId="337"/>
        </pc:sldMkLst>
        <pc:spChg chg="add mod">
          <ac:chgData name="Abigail Way" userId="7e3f522b-c718-4c0f-bc0d-52d396d72357" providerId="ADAL" clId="{1898AB04-315C-47F1-BD7A-6EAE7AB63142}" dt="2024-10-24T19:27:55.478" v="690" actId="20577"/>
          <ac:spMkLst>
            <pc:docMk/>
            <pc:sldMk cId="2828182851" sldId="337"/>
            <ac:spMk id="2" creationId="{3588200A-BB99-4CBF-B7FF-63CBE501F1DC}"/>
          </ac:spMkLst>
        </pc:spChg>
        <pc:spChg chg="add mod">
          <ac:chgData name="Abigail Way" userId="7e3f522b-c718-4c0f-bc0d-52d396d72357" providerId="ADAL" clId="{1898AB04-315C-47F1-BD7A-6EAE7AB63142}" dt="2024-10-24T19:28:01.592" v="703" actId="20577"/>
          <ac:spMkLst>
            <pc:docMk/>
            <pc:sldMk cId="2828182851" sldId="337"/>
            <ac:spMk id="3" creationId="{8B818278-FD9A-4D85-9487-69F897EAA791}"/>
          </ac:spMkLst>
        </pc:spChg>
        <pc:spChg chg="add mod">
          <ac:chgData name="Abigail Way" userId="7e3f522b-c718-4c0f-bc0d-52d396d72357" providerId="ADAL" clId="{1898AB04-315C-47F1-BD7A-6EAE7AB63142}" dt="2024-10-24T19:28:13.281" v="713" actId="20577"/>
          <ac:spMkLst>
            <pc:docMk/>
            <pc:sldMk cId="2828182851" sldId="337"/>
            <ac:spMk id="4" creationId="{5A560094-284C-4896-BA05-A39D27852902}"/>
          </ac:spMkLst>
        </pc:spChg>
        <pc:spChg chg="add mod">
          <ac:chgData name="Abigail Way" userId="7e3f522b-c718-4c0f-bc0d-52d396d72357" providerId="ADAL" clId="{1898AB04-315C-47F1-BD7A-6EAE7AB63142}" dt="2024-10-24T19:28:07.008" v="705" actId="20577"/>
          <ac:spMkLst>
            <pc:docMk/>
            <pc:sldMk cId="2828182851" sldId="337"/>
            <ac:spMk id="5" creationId="{CCEB3CCB-1111-4173-888F-84A4B9850F9E}"/>
          </ac:spMkLst>
        </pc:spChg>
        <pc:spChg chg="add mod">
          <ac:chgData name="Abigail Way" userId="7e3f522b-c718-4c0f-bc0d-52d396d72357" providerId="ADAL" clId="{1898AB04-315C-47F1-BD7A-6EAE7AB63142}" dt="2024-10-24T19:31:49.665" v="1060" actId="20577"/>
          <ac:spMkLst>
            <pc:docMk/>
            <pc:sldMk cId="2828182851" sldId="337"/>
            <ac:spMk id="6" creationId="{23759156-8614-4F6C-916A-E8A6A3550BEC}"/>
          </ac:spMkLst>
        </pc:spChg>
      </pc:sldChg>
      <pc:sldChg chg="modSp">
        <pc:chgData name="Abigail Way" userId="7e3f522b-c718-4c0f-bc0d-52d396d72357" providerId="ADAL" clId="{1898AB04-315C-47F1-BD7A-6EAE7AB63142}" dt="2024-10-24T19:27:00.021" v="672" actId="20577"/>
        <pc:sldMkLst>
          <pc:docMk/>
          <pc:sldMk cId="2018454822" sldId="338"/>
        </pc:sldMkLst>
        <pc:spChg chg="mod">
          <ac:chgData name="Abigail Way" userId="7e3f522b-c718-4c0f-bc0d-52d396d72357" providerId="ADAL" clId="{1898AB04-315C-47F1-BD7A-6EAE7AB63142}" dt="2024-10-24T19:27:00.021" v="672" actId="20577"/>
          <ac:spMkLst>
            <pc:docMk/>
            <pc:sldMk cId="2018454822" sldId="338"/>
            <ac:spMk id="2" creationId="{E2FF9B81-77ED-406B-B65C-57DD104EAC92}"/>
          </ac:spMkLst>
        </pc:spChg>
      </pc:sldChg>
      <pc:sldChg chg="modSp">
        <pc:chgData name="Abigail Way" userId="7e3f522b-c718-4c0f-bc0d-52d396d72357" providerId="ADAL" clId="{1898AB04-315C-47F1-BD7A-6EAE7AB63142}" dt="2024-10-24T19:21:16.798" v="316" actId="20577"/>
        <pc:sldMkLst>
          <pc:docMk/>
          <pc:sldMk cId="2456037224" sldId="339"/>
        </pc:sldMkLst>
        <pc:spChg chg="mod">
          <ac:chgData name="Abigail Way" userId="7e3f522b-c718-4c0f-bc0d-52d396d72357" providerId="ADAL" clId="{1898AB04-315C-47F1-BD7A-6EAE7AB63142}" dt="2024-10-24T19:20:08.347" v="281" actId="20577"/>
          <ac:spMkLst>
            <pc:docMk/>
            <pc:sldMk cId="2456037224" sldId="339"/>
            <ac:spMk id="2" creationId="{E357715E-F034-4FD9-AB99-2EC0B5DB4B0A}"/>
          </ac:spMkLst>
        </pc:spChg>
        <pc:spChg chg="mod">
          <ac:chgData name="Abigail Way" userId="7e3f522b-c718-4c0f-bc0d-52d396d72357" providerId="ADAL" clId="{1898AB04-315C-47F1-BD7A-6EAE7AB63142}" dt="2024-10-24T19:20:20.302" v="306" actId="20577"/>
          <ac:spMkLst>
            <pc:docMk/>
            <pc:sldMk cId="2456037224" sldId="339"/>
            <ac:spMk id="3" creationId="{18EBCDFC-C578-45D7-A366-96ED555BDB2C}"/>
          </ac:spMkLst>
        </pc:spChg>
        <pc:spChg chg="mod">
          <ac:chgData name="Abigail Way" userId="7e3f522b-c718-4c0f-bc0d-52d396d72357" providerId="ADAL" clId="{1898AB04-315C-47F1-BD7A-6EAE7AB63142}" dt="2024-10-24T19:21:16.798" v="316" actId="20577"/>
          <ac:spMkLst>
            <pc:docMk/>
            <pc:sldMk cId="2456037224" sldId="339"/>
            <ac:spMk id="4" creationId="{022ED508-B131-4956-87D9-CEBF5D22F476}"/>
          </ac:spMkLst>
        </pc:spChg>
        <pc:spChg chg="mod">
          <ac:chgData name="Abigail Way" userId="7e3f522b-c718-4c0f-bc0d-52d396d72357" providerId="ADAL" clId="{1898AB04-315C-47F1-BD7A-6EAE7AB63142}" dt="2024-10-24T19:16:58.816" v="150" actId="20577"/>
          <ac:spMkLst>
            <pc:docMk/>
            <pc:sldMk cId="2456037224" sldId="339"/>
            <ac:spMk id="8" creationId="{9F273B4E-CFC9-4D8B-8240-D8BDEB2F37B8}"/>
          </ac:spMkLst>
        </pc:spChg>
        <pc:spChg chg="mod">
          <ac:chgData name="Abigail Way" userId="7e3f522b-c718-4c0f-bc0d-52d396d72357" providerId="ADAL" clId="{1898AB04-315C-47F1-BD7A-6EAE7AB63142}" dt="2024-10-24T19:16:44.046" v="137" actId="20577"/>
          <ac:spMkLst>
            <pc:docMk/>
            <pc:sldMk cId="2456037224" sldId="339"/>
            <ac:spMk id="9" creationId="{150EB936-695E-4400-A7F0-A24E05B82598}"/>
          </ac:spMkLst>
        </pc:spChg>
        <pc:spChg chg="mod">
          <ac:chgData name="Abigail Way" userId="7e3f522b-c718-4c0f-bc0d-52d396d72357" providerId="ADAL" clId="{1898AB04-315C-47F1-BD7A-6EAE7AB63142}" dt="2024-10-24T19:16:37.676" v="133" actId="20577"/>
          <ac:spMkLst>
            <pc:docMk/>
            <pc:sldMk cId="2456037224" sldId="339"/>
            <ac:spMk id="10" creationId="{20EF3E7B-8031-4BDF-AE0D-3CB2D24F8304}"/>
          </ac:spMkLst>
        </pc:spChg>
        <pc:spChg chg="mod">
          <ac:chgData name="Abigail Way" userId="7e3f522b-c718-4c0f-bc0d-52d396d72357" providerId="ADAL" clId="{1898AB04-315C-47F1-BD7A-6EAE7AB63142}" dt="2024-10-24T19:16:21.042" v="99" actId="20577"/>
          <ac:spMkLst>
            <pc:docMk/>
            <pc:sldMk cId="2456037224" sldId="339"/>
            <ac:spMk id="11" creationId="{9E41990D-E5EB-457C-B41A-2E5E8BEEB7A8}"/>
          </ac:spMkLst>
        </pc:spChg>
      </pc:sldChg>
      <pc:sldChg chg="modSp">
        <pc:chgData name="Abigail Way" userId="7e3f522b-c718-4c0f-bc0d-52d396d72357" providerId="ADAL" clId="{1898AB04-315C-47F1-BD7A-6EAE7AB63142}" dt="2024-10-24T19:21:47.642" v="364" actId="20577"/>
        <pc:sldMkLst>
          <pc:docMk/>
          <pc:sldMk cId="642452928" sldId="340"/>
        </pc:sldMkLst>
        <pc:spChg chg="mod">
          <ac:chgData name="Abigail Way" userId="7e3f522b-c718-4c0f-bc0d-52d396d72357" providerId="ADAL" clId="{1898AB04-315C-47F1-BD7A-6EAE7AB63142}" dt="2024-10-24T19:21:42.454" v="348" actId="20577"/>
          <ac:spMkLst>
            <pc:docMk/>
            <pc:sldMk cId="642452928" sldId="340"/>
            <ac:spMk id="2" creationId="{E357715E-F034-4FD9-AB99-2EC0B5DB4B0A}"/>
          </ac:spMkLst>
        </pc:spChg>
        <pc:spChg chg="mod">
          <ac:chgData name="Abigail Way" userId="7e3f522b-c718-4c0f-bc0d-52d396d72357" providerId="ADAL" clId="{1898AB04-315C-47F1-BD7A-6EAE7AB63142}" dt="2024-10-24T19:21:47.642" v="364" actId="20577"/>
          <ac:spMkLst>
            <pc:docMk/>
            <pc:sldMk cId="642452928" sldId="340"/>
            <ac:spMk id="3" creationId="{18EBCDFC-C578-45D7-A366-96ED555BDB2C}"/>
          </ac:spMkLst>
        </pc:spChg>
        <pc:spChg chg="mod">
          <ac:chgData name="Abigail Way" userId="7e3f522b-c718-4c0f-bc0d-52d396d72357" providerId="ADAL" clId="{1898AB04-315C-47F1-BD7A-6EAE7AB63142}" dt="2024-10-24T19:21:25.708" v="330" actId="20577"/>
          <ac:spMkLst>
            <pc:docMk/>
            <pc:sldMk cId="642452928" sldId="340"/>
            <ac:spMk id="4" creationId="{022ED508-B131-4956-87D9-CEBF5D22F476}"/>
          </ac:spMkLst>
        </pc:spChg>
        <pc:spChg chg="mod">
          <ac:chgData name="Abigail Way" userId="7e3f522b-c718-4c0f-bc0d-52d396d72357" providerId="ADAL" clId="{1898AB04-315C-47F1-BD7A-6EAE7AB63142}" dt="2024-10-24T19:18:17.238" v="206" actId="20577"/>
          <ac:spMkLst>
            <pc:docMk/>
            <pc:sldMk cId="642452928" sldId="340"/>
            <ac:spMk id="8" creationId="{9F273B4E-CFC9-4D8B-8240-D8BDEB2F37B8}"/>
          </ac:spMkLst>
        </pc:spChg>
        <pc:spChg chg="mod">
          <ac:chgData name="Abigail Way" userId="7e3f522b-c718-4c0f-bc0d-52d396d72357" providerId="ADAL" clId="{1898AB04-315C-47F1-BD7A-6EAE7AB63142}" dt="2024-10-24T19:17:28.324" v="189" actId="20577"/>
          <ac:spMkLst>
            <pc:docMk/>
            <pc:sldMk cId="642452928" sldId="340"/>
            <ac:spMk id="9" creationId="{150EB936-695E-4400-A7F0-A24E05B82598}"/>
          </ac:spMkLst>
        </pc:spChg>
        <pc:spChg chg="mod">
          <ac:chgData name="Abigail Way" userId="7e3f522b-c718-4c0f-bc0d-52d396d72357" providerId="ADAL" clId="{1898AB04-315C-47F1-BD7A-6EAE7AB63142}" dt="2024-10-24T19:17:23.365" v="185" actId="20577"/>
          <ac:spMkLst>
            <pc:docMk/>
            <pc:sldMk cId="642452928" sldId="340"/>
            <ac:spMk id="10" creationId="{20EF3E7B-8031-4BDF-AE0D-3CB2D24F8304}"/>
          </ac:spMkLst>
        </pc:spChg>
        <pc:spChg chg="mod">
          <ac:chgData name="Abigail Way" userId="7e3f522b-c718-4c0f-bc0d-52d396d72357" providerId="ADAL" clId="{1898AB04-315C-47F1-BD7A-6EAE7AB63142}" dt="2024-10-24T19:17:09.500" v="162" actId="20577"/>
          <ac:spMkLst>
            <pc:docMk/>
            <pc:sldMk cId="642452928" sldId="340"/>
            <ac:spMk id="11" creationId="{9E41990D-E5EB-457C-B41A-2E5E8BEEB7A8}"/>
          </ac:spMkLst>
        </pc:spChg>
      </pc:sldChg>
      <pc:sldChg chg="modSp">
        <pc:chgData name="Abigail Way" userId="7e3f522b-c718-4c0f-bc0d-52d396d72357" providerId="ADAL" clId="{1898AB04-315C-47F1-BD7A-6EAE7AB63142}" dt="2024-10-24T19:22:11.694" v="406" actId="20577"/>
        <pc:sldMkLst>
          <pc:docMk/>
          <pc:sldMk cId="4003092655" sldId="341"/>
        </pc:sldMkLst>
        <pc:spChg chg="mod">
          <ac:chgData name="Abigail Way" userId="7e3f522b-c718-4c0f-bc0d-52d396d72357" providerId="ADAL" clId="{1898AB04-315C-47F1-BD7A-6EAE7AB63142}" dt="2024-10-24T19:21:58.990" v="379" actId="20577"/>
          <ac:spMkLst>
            <pc:docMk/>
            <pc:sldMk cId="4003092655" sldId="341"/>
            <ac:spMk id="2" creationId="{E357715E-F034-4FD9-AB99-2EC0B5DB4B0A}"/>
          </ac:spMkLst>
        </pc:spChg>
        <pc:spChg chg="mod">
          <ac:chgData name="Abigail Way" userId="7e3f522b-c718-4c0f-bc0d-52d396d72357" providerId="ADAL" clId="{1898AB04-315C-47F1-BD7A-6EAE7AB63142}" dt="2024-10-24T19:22:05.171" v="396" actId="20577"/>
          <ac:spMkLst>
            <pc:docMk/>
            <pc:sldMk cId="4003092655" sldId="341"/>
            <ac:spMk id="3" creationId="{18EBCDFC-C578-45D7-A366-96ED555BDB2C}"/>
          </ac:spMkLst>
        </pc:spChg>
        <pc:spChg chg="mod">
          <ac:chgData name="Abigail Way" userId="7e3f522b-c718-4c0f-bc0d-52d396d72357" providerId="ADAL" clId="{1898AB04-315C-47F1-BD7A-6EAE7AB63142}" dt="2024-10-24T19:22:11.694" v="406" actId="20577"/>
          <ac:spMkLst>
            <pc:docMk/>
            <pc:sldMk cId="4003092655" sldId="341"/>
            <ac:spMk id="4" creationId="{022ED508-B131-4956-87D9-CEBF5D22F476}"/>
          </ac:spMkLst>
        </pc:spChg>
        <pc:spChg chg="mod">
          <ac:chgData name="Abigail Way" userId="7e3f522b-c718-4c0f-bc0d-52d396d72357" providerId="ADAL" clId="{1898AB04-315C-47F1-BD7A-6EAE7AB63142}" dt="2024-10-24T19:19:34.603" v="257" actId="20577"/>
          <ac:spMkLst>
            <pc:docMk/>
            <pc:sldMk cId="4003092655" sldId="341"/>
            <ac:spMk id="8" creationId="{9F273B4E-CFC9-4D8B-8240-D8BDEB2F37B8}"/>
          </ac:spMkLst>
        </pc:spChg>
        <pc:spChg chg="mod">
          <ac:chgData name="Abigail Way" userId="7e3f522b-c718-4c0f-bc0d-52d396d72357" providerId="ADAL" clId="{1898AB04-315C-47F1-BD7A-6EAE7AB63142}" dt="2024-10-24T19:19:20.120" v="248" actId="20577"/>
          <ac:spMkLst>
            <pc:docMk/>
            <pc:sldMk cId="4003092655" sldId="341"/>
            <ac:spMk id="9" creationId="{150EB936-695E-4400-A7F0-A24E05B82598}"/>
          </ac:spMkLst>
        </pc:spChg>
        <pc:spChg chg="mod">
          <ac:chgData name="Abigail Way" userId="7e3f522b-c718-4c0f-bc0d-52d396d72357" providerId="ADAL" clId="{1898AB04-315C-47F1-BD7A-6EAE7AB63142}" dt="2024-10-24T19:18:54.042" v="244" actId="20577"/>
          <ac:spMkLst>
            <pc:docMk/>
            <pc:sldMk cId="4003092655" sldId="341"/>
            <ac:spMk id="10" creationId="{20EF3E7B-8031-4BDF-AE0D-3CB2D24F8304}"/>
          </ac:spMkLst>
        </pc:spChg>
        <pc:spChg chg="mod">
          <ac:chgData name="Abigail Way" userId="7e3f522b-c718-4c0f-bc0d-52d396d72357" providerId="ADAL" clId="{1898AB04-315C-47F1-BD7A-6EAE7AB63142}" dt="2024-10-24T19:18:42.113" v="224" actId="20577"/>
          <ac:spMkLst>
            <pc:docMk/>
            <pc:sldMk cId="4003092655" sldId="341"/>
            <ac:spMk id="11" creationId="{9E41990D-E5EB-457C-B41A-2E5E8BEEB7A8}"/>
          </ac:spMkLst>
        </pc:spChg>
        <pc:spChg chg="mod">
          <ac:chgData name="Abigail Way" userId="7e3f522b-c718-4c0f-bc0d-52d396d72357" providerId="ADAL" clId="{1898AB04-315C-47F1-BD7A-6EAE7AB63142}" dt="2024-10-24T19:13:28.922" v="7" actId="20577"/>
          <ac:spMkLst>
            <pc:docMk/>
            <pc:sldMk cId="4003092655" sldId="341"/>
            <ac:spMk id="14" creationId="{027561C2-D9A3-430E-925D-DE857715823B}"/>
          </ac:spMkLst>
        </pc:spChg>
        <pc:spChg chg="mod">
          <ac:chgData name="Abigail Way" userId="7e3f522b-c718-4c0f-bc0d-52d396d72357" providerId="ADAL" clId="{1898AB04-315C-47F1-BD7A-6EAE7AB63142}" dt="2024-10-24T19:14:40.937" v="9"/>
          <ac:spMkLst>
            <pc:docMk/>
            <pc:sldMk cId="4003092655" sldId="341"/>
            <ac:spMk id="18" creationId="{B7D540DB-735C-489A-BA1A-C9D4B11401DD}"/>
          </ac:spMkLst>
        </pc:spChg>
        <pc:spChg chg="mod">
          <ac:chgData name="Abigail Way" userId="7e3f522b-c718-4c0f-bc0d-52d396d72357" providerId="ADAL" clId="{1898AB04-315C-47F1-BD7A-6EAE7AB63142}" dt="2024-10-24T19:18:26.240" v="207" actId="313"/>
          <ac:spMkLst>
            <pc:docMk/>
            <pc:sldMk cId="4003092655" sldId="341"/>
            <ac:spMk id="19" creationId="{F10CD0F0-2431-4E84-9444-DE66C5DC270E}"/>
          </ac:spMkLst>
        </pc:spChg>
        <pc:spChg chg="mod">
          <ac:chgData name="Abigail Way" userId="7e3f522b-c718-4c0f-bc0d-52d396d72357" providerId="ADAL" clId="{1898AB04-315C-47F1-BD7A-6EAE7AB63142}" dt="2024-10-24T19:19:50.922" v="268" actId="20577"/>
          <ac:spMkLst>
            <pc:docMk/>
            <pc:sldMk cId="4003092655" sldId="341"/>
            <ac:spMk id="22" creationId="{239F0D9C-E3E1-49A3-AEA0-36F573C5734D}"/>
          </ac:spMkLst>
        </pc:spChg>
      </pc:sldChg>
    </pc:docChg>
  </pc:docChgLst>
  <pc:docChgLst>
    <pc:chgData name="Abigail Way" userId="7e3f522b-c718-4c0f-bc0d-52d396d72357" providerId="ADAL" clId="{D38514AF-1FF6-4013-81A5-BF015AE9413B}"/>
    <pc:docChg chg="custSel modSld">
      <pc:chgData name="Abigail Way" userId="7e3f522b-c718-4c0f-bc0d-52d396d72357" providerId="ADAL" clId="{D38514AF-1FF6-4013-81A5-BF015AE9413B}" dt="2024-10-28T19:45:49.284" v="392" actId="20577"/>
      <pc:docMkLst>
        <pc:docMk/>
      </pc:docMkLst>
      <pc:sldChg chg="modSp">
        <pc:chgData name="Abigail Way" userId="7e3f522b-c718-4c0f-bc0d-52d396d72357" providerId="ADAL" clId="{D38514AF-1FF6-4013-81A5-BF015AE9413B}" dt="2024-10-28T19:44:23.891" v="268" actId="20577"/>
        <pc:sldMkLst>
          <pc:docMk/>
          <pc:sldMk cId="0" sldId="270"/>
        </pc:sldMkLst>
        <pc:spChg chg="mod">
          <ac:chgData name="Abigail Way" userId="7e3f522b-c718-4c0f-bc0d-52d396d72357" providerId="ADAL" clId="{D38514AF-1FF6-4013-81A5-BF015AE9413B}" dt="2024-10-28T19:44:23.891" v="268" actId="20577"/>
          <ac:spMkLst>
            <pc:docMk/>
            <pc:sldMk cId="0" sldId="270"/>
            <ac:spMk id="285" creationId="{00000000-0000-0000-0000-000000000000}"/>
          </ac:spMkLst>
        </pc:spChg>
        <pc:spChg chg="mod">
          <ac:chgData name="Abigail Way" userId="7e3f522b-c718-4c0f-bc0d-52d396d72357" providerId="ADAL" clId="{D38514AF-1FF6-4013-81A5-BF015AE9413B}" dt="2024-10-28T19:43:45.476" v="240" actId="20577"/>
          <ac:spMkLst>
            <pc:docMk/>
            <pc:sldMk cId="0" sldId="270"/>
            <ac:spMk id="293" creationId="{00000000-0000-0000-0000-000000000000}"/>
          </ac:spMkLst>
        </pc:spChg>
        <pc:spChg chg="mod">
          <ac:chgData name="Abigail Way" userId="7e3f522b-c718-4c0f-bc0d-52d396d72357" providerId="ADAL" clId="{D38514AF-1FF6-4013-81A5-BF015AE9413B}" dt="2024-10-28T19:43:10.490" v="209" actId="20577"/>
          <ac:spMkLst>
            <pc:docMk/>
            <pc:sldMk cId="0" sldId="270"/>
            <ac:spMk id="294" creationId="{00000000-0000-0000-0000-000000000000}"/>
          </ac:spMkLst>
        </pc:spChg>
        <pc:spChg chg="mod">
          <ac:chgData name="Abigail Way" userId="7e3f522b-c718-4c0f-bc0d-52d396d72357" providerId="ADAL" clId="{D38514AF-1FF6-4013-81A5-BF015AE9413B}" dt="2024-10-28T19:42:37.416" v="197" actId="20577"/>
          <ac:spMkLst>
            <pc:docMk/>
            <pc:sldMk cId="0" sldId="270"/>
            <ac:spMk id="295" creationId="{00000000-0000-0000-0000-000000000000}"/>
          </ac:spMkLst>
        </pc:spChg>
        <pc:spChg chg="mod">
          <ac:chgData name="Abigail Way" userId="7e3f522b-c718-4c0f-bc0d-52d396d72357" providerId="ADAL" clId="{D38514AF-1FF6-4013-81A5-BF015AE9413B}" dt="2024-10-28T19:42:31.639" v="183" actId="20577"/>
          <ac:spMkLst>
            <pc:docMk/>
            <pc:sldMk cId="0" sldId="270"/>
            <ac:spMk id="296" creationId="{00000000-0000-0000-0000-000000000000}"/>
          </ac:spMkLst>
        </pc:spChg>
        <pc:spChg chg="mod">
          <ac:chgData name="Abigail Way" userId="7e3f522b-c718-4c0f-bc0d-52d396d72357" providerId="ADAL" clId="{D38514AF-1FF6-4013-81A5-BF015AE9413B}" dt="2024-10-28T19:43:59.487" v="259" actId="20577"/>
          <ac:spMkLst>
            <pc:docMk/>
            <pc:sldMk cId="0" sldId="270"/>
            <ac:spMk id="303" creationId="{00000000-0000-0000-0000-000000000000}"/>
          </ac:spMkLst>
        </pc:spChg>
      </pc:sldChg>
      <pc:sldChg chg="modSp">
        <pc:chgData name="Abigail Way" userId="7e3f522b-c718-4c0f-bc0d-52d396d72357" providerId="ADAL" clId="{D38514AF-1FF6-4013-81A5-BF015AE9413B}" dt="2024-10-28T19:45:49.284" v="392" actId="20577"/>
        <pc:sldMkLst>
          <pc:docMk/>
          <pc:sldMk cId="0" sldId="271"/>
        </pc:sldMkLst>
        <pc:spChg chg="mod">
          <ac:chgData name="Abigail Way" userId="7e3f522b-c718-4c0f-bc0d-52d396d72357" providerId="ADAL" clId="{D38514AF-1FF6-4013-81A5-BF015AE9413B}" dt="2024-10-28T19:45:23.473" v="349" actId="20577"/>
          <ac:spMkLst>
            <pc:docMk/>
            <pc:sldMk cId="0" sldId="271"/>
            <ac:spMk id="321" creationId="{00000000-0000-0000-0000-000000000000}"/>
          </ac:spMkLst>
        </pc:spChg>
        <pc:spChg chg="mod">
          <ac:chgData name="Abigail Way" userId="7e3f522b-c718-4c0f-bc0d-52d396d72357" providerId="ADAL" clId="{D38514AF-1FF6-4013-81A5-BF015AE9413B}" dt="2024-10-28T19:45:28.619" v="363" actId="20577"/>
          <ac:spMkLst>
            <pc:docMk/>
            <pc:sldMk cId="0" sldId="271"/>
            <ac:spMk id="322" creationId="{00000000-0000-0000-0000-000000000000}"/>
          </ac:spMkLst>
        </pc:spChg>
        <pc:spChg chg="mod">
          <ac:chgData name="Abigail Way" userId="7e3f522b-c718-4c0f-bc0d-52d396d72357" providerId="ADAL" clId="{D38514AF-1FF6-4013-81A5-BF015AE9413B}" dt="2024-10-28T19:44:47.491" v="290" actId="20577"/>
          <ac:spMkLst>
            <pc:docMk/>
            <pc:sldMk cId="0" sldId="271"/>
            <ac:spMk id="323" creationId="{00000000-0000-0000-0000-000000000000}"/>
          </ac:spMkLst>
        </pc:spChg>
        <pc:spChg chg="mod">
          <ac:chgData name="Abigail Way" userId="7e3f522b-c718-4c0f-bc0d-52d396d72357" providerId="ADAL" clId="{D38514AF-1FF6-4013-81A5-BF015AE9413B}" dt="2024-10-28T19:44:54.529" v="307" actId="20577"/>
          <ac:spMkLst>
            <pc:docMk/>
            <pc:sldMk cId="0" sldId="271"/>
            <ac:spMk id="324" creationId="{00000000-0000-0000-0000-000000000000}"/>
          </ac:spMkLst>
        </pc:spChg>
        <pc:spChg chg="mod">
          <ac:chgData name="Abigail Way" userId="7e3f522b-c718-4c0f-bc0d-52d396d72357" providerId="ADAL" clId="{D38514AF-1FF6-4013-81A5-BF015AE9413B}" dt="2024-10-28T19:45:43.700" v="378" actId="20577"/>
          <ac:spMkLst>
            <pc:docMk/>
            <pc:sldMk cId="0" sldId="271"/>
            <ac:spMk id="329" creationId="{00000000-0000-0000-0000-000000000000}"/>
          </ac:spMkLst>
        </pc:spChg>
        <pc:spChg chg="mod">
          <ac:chgData name="Abigail Way" userId="7e3f522b-c718-4c0f-bc0d-52d396d72357" providerId="ADAL" clId="{D38514AF-1FF6-4013-81A5-BF015AE9413B}" dt="2024-10-28T19:45:49.284" v="392" actId="20577"/>
          <ac:spMkLst>
            <pc:docMk/>
            <pc:sldMk cId="0" sldId="271"/>
            <ac:spMk id="330" creationId="{00000000-0000-0000-0000-000000000000}"/>
          </ac:spMkLst>
        </pc:spChg>
        <pc:spChg chg="mod">
          <ac:chgData name="Abigail Way" userId="7e3f522b-c718-4c0f-bc0d-52d396d72357" providerId="ADAL" clId="{D38514AF-1FF6-4013-81A5-BF015AE9413B}" dt="2024-10-28T19:45:01.835" v="324" actId="20577"/>
          <ac:spMkLst>
            <pc:docMk/>
            <pc:sldMk cId="0" sldId="271"/>
            <ac:spMk id="333" creationId="{00000000-0000-0000-0000-000000000000}"/>
          </ac:spMkLst>
        </pc:spChg>
      </pc:sldChg>
      <pc:sldChg chg="modSp">
        <pc:chgData name="Abigail Way" userId="7e3f522b-c718-4c0f-bc0d-52d396d72357" providerId="ADAL" clId="{D38514AF-1FF6-4013-81A5-BF015AE9413B}" dt="2024-10-25T19:18:43.699" v="38" actId="20577"/>
        <pc:sldMkLst>
          <pc:docMk/>
          <pc:sldMk cId="4003092655" sldId="341"/>
        </pc:sldMkLst>
        <pc:spChg chg="mod">
          <ac:chgData name="Abigail Way" userId="7e3f522b-c718-4c0f-bc0d-52d396d72357" providerId="ADAL" clId="{D38514AF-1FF6-4013-81A5-BF015AE9413B}" dt="2024-10-25T19:18:28.850" v="8" actId="20577"/>
          <ac:spMkLst>
            <pc:docMk/>
            <pc:sldMk cId="4003092655" sldId="341"/>
            <ac:spMk id="24" creationId="{793ADD98-F932-4983-B8DF-F5C4DAA88233}"/>
          </ac:spMkLst>
        </pc:spChg>
        <pc:spChg chg="mod">
          <ac:chgData name="Abigail Way" userId="7e3f522b-c718-4c0f-bc0d-52d396d72357" providerId="ADAL" clId="{D38514AF-1FF6-4013-81A5-BF015AE9413B}" dt="2024-10-25T19:18:43.699" v="38" actId="20577"/>
          <ac:spMkLst>
            <pc:docMk/>
            <pc:sldMk cId="4003092655" sldId="341"/>
            <ac:spMk id="26" creationId="{19B9DB7E-5D86-4779-9F18-34248D735773}"/>
          </ac:spMkLst>
        </pc:spChg>
      </pc:sldChg>
      <pc:sldChg chg="modSp">
        <pc:chgData name="Abigail Way" userId="7e3f522b-c718-4c0f-bc0d-52d396d72357" providerId="ADAL" clId="{D38514AF-1FF6-4013-81A5-BF015AE9413B}" dt="2024-10-28T19:14:54.526" v="168" actId="20577"/>
        <pc:sldMkLst>
          <pc:docMk/>
          <pc:sldMk cId="3641606666" sldId="342"/>
        </pc:sldMkLst>
        <pc:spChg chg="mod">
          <ac:chgData name="Abigail Way" userId="7e3f522b-c718-4c0f-bc0d-52d396d72357" providerId="ADAL" clId="{D38514AF-1FF6-4013-81A5-BF015AE9413B}" dt="2024-10-28T19:14:54.526" v="168" actId="20577"/>
          <ac:spMkLst>
            <pc:docMk/>
            <pc:sldMk cId="3641606666" sldId="342"/>
            <ac:spMk id="9" creationId="{150EB936-695E-4400-A7F0-A24E05B82598}"/>
          </ac:spMkLst>
        </pc:spChg>
        <pc:spChg chg="mod">
          <ac:chgData name="Abigail Way" userId="7e3f522b-c718-4c0f-bc0d-52d396d72357" providerId="ADAL" clId="{D38514AF-1FF6-4013-81A5-BF015AE9413B}" dt="2024-10-28T19:14:48.641" v="166" actId="20577"/>
          <ac:spMkLst>
            <pc:docMk/>
            <pc:sldMk cId="3641606666" sldId="342"/>
            <ac:spMk id="10" creationId="{20EF3E7B-8031-4BDF-AE0D-3CB2D24F8304}"/>
          </ac:spMkLst>
        </pc:spChg>
        <pc:spChg chg="mod">
          <ac:chgData name="Abigail Way" userId="7e3f522b-c718-4c0f-bc0d-52d396d72357" providerId="ADAL" clId="{D38514AF-1FF6-4013-81A5-BF015AE9413B}" dt="2024-10-28T19:14:22.019" v="163" actId="20577"/>
          <ac:spMkLst>
            <pc:docMk/>
            <pc:sldMk cId="3641606666" sldId="342"/>
            <ac:spMk id="11" creationId="{9E41990D-E5EB-457C-B41A-2E5E8BEEB7A8}"/>
          </ac:spMkLst>
        </pc:spChg>
        <pc:spChg chg="mod">
          <ac:chgData name="Abigail Way" userId="7e3f522b-c718-4c0f-bc0d-52d396d72357" providerId="ADAL" clId="{D38514AF-1FF6-4013-81A5-BF015AE9413B}" dt="2024-10-28T19:13:10.009" v="47" actId="20577"/>
          <ac:spMkLst>
            <pc:docMk/>
            <pc:sldMk cId="3641606666" sldId="342"/>
            <ac:spMk id="14" creationId="{027561C2-D9A3-430E-925D-DE857715823B}"/>
          </ac:spMkLst>
        </pc:spChg>
        <pc:spChg chg="mod">
          <ac:chgData name="Abigail Way" userId="7e3f522b-c718-4c0f-bc0d-52d396d72357" providerId="ADAL" clId="{D38514AF-1FF6-4013-81A5-BF015AE9413B}" dt="2024-10-28T19:13:50.648" v="133" actId="20577"/>
          <ac:spMkLst>
            <pc:docMk/>
            <pc:sldMk cId="3641606666" sldId="342"/>
            <ac:spMk id="18" creationId="{B7D540DB-735C-489A-BA1A-C9D4B11401DD}"/>
          </ac:spMkLst>
        </pc:spChg>
        <pc:spChg chg="mod">
          <ac:chgData name="Abigail Way" userId="7e3f522b-c718-4c0f-bc0d-52d396d72357" providerId="ADAL" clId="{D38514AF-1FF6-4013-81A5-BF015AE9413B}" dt="2024-10-28T19:14:10.458" v="155" actId="20577"/>
          <ac:spMkLst>
            <pc:docMk/>
            <pc:sldMk cId="3641606666" sldId="342"/>
            <ac:spMk id="19" creationId="{F10CD0F0-2431-4E84-9444-DE66C5DC270E}"/>
          </ac:spMkLst>
        </pc:spChg>
      </pc:sldChg>
    </pc:docChg>
  </pc:docChgLst>
  <pc:docChgLst>
    <pc:chgData name="Abigail Way" userId="7e3f522b-c718-4c0f-bc0d-52d396d72357" providerId="ADAL" clId="{3B6EA95F-4A74-431A-9782-18C1A5E093B4}"/>
    <pc:docChg chg="undo custSel addSld delSld modSld">
      <pc:chgData name="Abigail Way" userId="7e3f522b-c718-4c0f-bc0d-52d396d72357" providerId="ADAL" clId="{3B6EA95F-4A74-431A-9782-18C1A5E093B4}" dt="2024-10-23T19:31:07.359" v="2666"/>
      <pc:docMkLst>
        <pc:docMk/>
      </pc:docMkLst>
      <pc:sldChg chg="add del">
        <pc:chgData name="Abigail Way" userId="7e3f522b-c718-4c0f-bc0d-52d396d72357" providerId="ADAL" clId="{3B6EA95F-4A74-431A-9782-18C1A5E093B4}" dt="2024-10-22T19:41:20.609" v="2493" actId="2696"/>
        <pc:sldMkLst>
          <pc:docMk/>
          <pc:sldMk cId="0" sldId="296"/>
        </pc:sldMkLst>
      </pc:sldChg>
      <pc:sldChg chg="add del">
        <pc:chgData name="Abigail Way" userId="7e3f522b-c718-4c0f-bc0d-52d396d72357" providerId="ADAL" clId="{3B6EA95F-4A74-431A-9782-18C1A5E093B4}" dt="2024-10-22T19:41:19.826" v="2492" actId="2696"/>
        <pc:sldMkLst>
          <pc:docMk/>
          <pc:sldMk cId="0" sldId="297"/>
        </pc:sldMkLst>
      </pc:sldChg>
      <pc:sldChg chg="modSp add del">
        <pc:chgData name="Abigail Way" userId="7e3f522b-c718-4c0f-bc0d-52d396d72357" providerId="ADAL" clId="{3B6EA95F-4A74-431A-9782-18C1A5E093B4}" dt="2024-10-23T19:31:07.359" v="2666"/>
        <pc:sldMkLst>
          <pc:docMk/>
          <pc:sldMk cId="0" sldId="298"/>
        </pc:sldMkLst>
        <pc:graphicFrameChg chg="mod">
          <ac:chgData name="Abigail Way" userId="7e3f522b-c718-4c0f-bc0d-52d396d72357" providerId="ADAL" clId="{3B6EA95F-4A74-431A-9782-18C1A5E093B4}" dt="2024-10-23T19:31:07.359" v="2666"/>
          <ac:graphicFrameMkLst>
            <pc:docMk/>
            <pc:sldMk cId="0" sldId="298"/>
            <ac:graphicFrameMk id="599" creationId="{00000000-0000-0000-0000-000000000000}"/>
          </ac:graphicFrameMkLst>
        </pc:graphicFrameChg>
      </pc:sldChg>
      <pc:sldChg chg="add del">
        <pc:chgData name="Abigail Way" userId="7e3f522b-c718-4c0f-bc0d-52d396d72357" providerId="ADAL" clId="{3B6EA95F-4A74-431A-9782-18C1A5E093B4}" dt="2024-10-22T19:41:18.924" v="2490" actId="2696"/>
        <pc:sldMkLst>
          <pc:docMk/>
          <pc:sldMk cId="0" sldId="299"/>
        </pc:sldMkLst>
      </pc:sldChg>
      <pc:sldChg chg="addSp delSp modSp add">
        <pc:chgData name="Abigail Way" userId="7e3f522b-c718-4c0f-bc0d-52d396d72357" providerId="ADAL" clId="{3B6EA95F-4A74-431A-9782-18C1A5E093B4}" dt="2024-10-22T19:38:03.289" v="2283" actId="20577"/>
        <pc:sldMkLst>
          <pc:docMk/>
          <pc:sldMk cId="2456037224" sldId="339"/>
        </pc:sldMkLst>
        <pc:spChg chg="add del mod">
          <ac:chgData name="Abigail Way" userId="7e3f522b-c718-4c0f-bc0d-52d396d72357" providerId="ADAL" clId="{3B6EA95F-4A74-431A-9782-18C1A5E093B4}" dt="2024-10-22T19:15:06.248" v="4"/>
          <ac:spMkLst>
            <pc:docMk/>
            <pc:sldMk cId="2456037224" sldId="339"/>
            <ac:spMk id="5" creationId="{70AC8BFE-36AC-4F83-9DA2-A4E5D4E32A10}"/>
          </ac:spMkLst>
        </pc:spChg>
        <pc:spChg chg="add mod">
          <ac:chgData name="Abigail Way" userId="7e3f522b-c718-4c0f-bc0d-52d396d72357" providerId="ADAL" clId="{3B6EA95F-4A74-431A-9782-18C1A5E093B4}" dt="2024-10-22T19:18:41.527" v="148" actId="1076"/>
          <ac:spMkLst>
            <pc:docMk/>
            <pc:sldMk cId="2456037224" sldId="339"/>
            <ac:spMk id="7" creationId="{0A648BEB-3BEA-4FCB-B4D0-171C0555A719}"/>
          </ac:spMkLst>
        </pc:spChg>
        <pc:spChg chg="add mod">
          <ac:chgData name="Abigail Way" userId="7e3f522b-c718-4c0f-bc0d-52d396d72357" providerId="ADAL" clId="{3B6EA95F-4A74-431A-9782-18C1A5E093B4}" dt="2024-10-22T19:21:48.942" v="434" actId="1038"/>
          <ac:spMkLst>
            <pc:docMk/>
            <pc:sldMk cId="2456037224" sldId="339"/>
            <ac:spMk id="8" creationId="{9F273B4E-CFC9-4D8B-8240-D8BDEB2F37B8}"/>
          </ac:spMkLst>
        </pc:spChg>
        <pc:spChg chg="add mod">
          <ac:chgData name="Abigail Way" userId="7e3f522b-c718-4c0f-bc0d-52d396d72357" providerId="ADAL" clId="{3B6EA95F-4A74-431A-9782-18C1A5E093B4}" dt="2024-10-22T19:22:03.060" v="539" actId="1038"/>
          <ac:spMkLst>
            <pc:docMk/>
            <pc:sldMk cId="2456037224" sldId="339"/>
            <ac:spMk id="9" creationId="{150EB936-695E-4400-A7F0-A24E05B82598}"/>
          </ac:spMkLst>
        </pc:spChg>
        <pc:spChg chg="add mod">
          <ac:chgData name="Abigail Way" userId="7e3f522b-c718-4c0f-bc0d-52d396d72357" providerId="ADAL" clId="{3B6EA95F-4A74-431A-9782-18C1A5E093B4}" dt="2024-10-22T19:20:20.979" v="243" actId="1038"/>
          <ac:spMkLst>
            <pc:docMk/>
            <pc:sldMk cId="2456037224" sldId="339"/>
            <ac:spMk id="10" creationId="{20EF3E7B-8031-4BDF-AE0D-3CB2D24F8304}"/>
          </ac:spMkLst>
        </pc:spChg>
        <pc:spChg chg="add mod">
          <ac:chgData name="Abigail Way" userId="7e3f522b-c718-4c0f-bc0d-52d396d72357" providerId="ADAL" clId="{3B6EA95F-4A74-431A-9782-18C1A5E093B4}" dt="2024-10-22T19:20:12.374" v="201" actId="1038"/>
          <ac:spMkLst>
            <pc:docMk/>
            <pc:sldMk cId="2456037224" sldId="339"/>
            <ac:spMk id="11" creationId="{9E41990D-E5EB-457C-B41A-2E5E8BEEB7A8}"/>
          </ac:spMkLst>
        </pc:spChg>
        <pc:spChg chg="add del mod">
          <ac:chgData name="Abigail Way" userId="7e3f522b-c718-4c0f-bc0d-52d396d72357" providerId="ADAL" clId="{3B6EA95F-4A74-431A-9782-18C1A5E093B4}" dt="2024-10-22T19:22:31.355" v="541" actId="478"/>
          <ac:spMkLst>
            <pc:docMk/>
            <pc:sldMk cId="2456037224" sldId="339"/>
            <ac:spMk id="12" creationId="{C40E0821-97F5-46C9-A275-98E41584430E}"/>
          </ac:spMkLst>
        </pc:spChg>
        <pc:spChg chg="add mod">
          <ac:chgData name="Abigail Way" userId="7e3f522b-c718-4c0f-bc0d-52d396d72357" providerId="ADAL" clId="{3B6EA95F-4A74-431A-9782-18C1A5E093B4}" dt="2024-10-22T19:32:53.743" v="1976" actId="14100"/>
          <ac:spMkLst>
            <pc:docMk/>
            <pc:sldMk cId="2456037224" sldId="339"/>
            <ac:spMk id="13" creationId="{AC4FD4FC-B76F-45B6-9200-49373D645CE6}"/>
          </ac:spMkLst>
        </pc:spChg>
        <pc:spChg chg="add mod">
          <ac:chgData name="Abigail Way" userId="7e3f522b-c718-4c0f-bc0d-52d396d72357" providerId="ADAL" clId="{3B6EA95F-4A74-431A-9782-18C1A5E093B4}" dt="2024-10-22T19:34:33.420" v="2017" actId="20577"/>
          <ac:spMkLst>
            <pc:docMk/>
            <pc:sldMk cId="2456037224" sldId="339"/>
            <ac:spMk id="14" creationId="{027561C2-D9A3-430E-925D-DE857715823B}"/>
          </ac:spMkLst>
        </pc:spChg>
        <pc:spChg chg="add mod">
          <ac:chgData name="Abigail Way" userId="7e3f522b-c718-4c0f-bc0d-52d396d72357" providerId="ADAL" clId="{3B6EA95F-4A74-431A-9782-18C1A5E093B4}" dt="2024-10-22T19:26:16.639" v="977" actId="1035"/>
          <ac:spMkLst>
            <pc:docMk/>
            <pc:sldMk cId="2456037224" sldId="339"/>
            <ac:spMk id="15" creationId="{BFD87279-434F-4051-90B8-E1FC28EAE769}"/>
          </ac:spMkLst>
        </pc:spChg>
        <pc:spChg chg="add del mod">
          <ac:chgData name="Abigail Way" userId="7e3f522b-c718-4c0f-bc0d-52d396d72357" providerId="ADAL" clId="{3B6EA95F-4A74-431A-9782-18C1A5E093B4}" dt="2024-10-22T19:31:16.752" v="1574"/>
          <ac:spMkLst>
            <pc:docMk/>
            <pc:sldMk cId="2456037224" sldId="339"/>
            <ac:spMk id="16" creationId="{B20E71FD-8DCE-44EC-B442-51FF900BC46E}"/>
          </ac:spMkLst>
        </pc:spChg>
        <pc:spChg chg="add mod">
          <ac:chgData name="Abigail Way" userId="7e3f522b-c718-4c0f-bc0d-52d396d72357" providerId="ADAL" clId="{3B6EA95F-4A74-431A-9782-18C1A5E093B4}" dt="2024-10-22T19:27:05.954" v="1151" actId="1035"/>
          <ac:spMkLst>
            <pc:docMk/>
            <pc:sldMk cId="2456037224" sldId="339"/>
            <ac:spMk id="17" creationId="{BEADA364-FD99-4EF0-B73F-252C290B09D0}"/>
          </ac:spMkLst>
        </pc:spChg>
        <pc:spChg chg="add mod">
          <ac:chgData name="Abigail Way" userId="7e3f522b-c718-4c0f-bc0d-52d396d72357" providerId="ADAL" clId="{3B6EA95F-4A74-431A-9782-18C1A5E093B4}" dt="2024-10-22T19:36:28.135" v="2136" actId="313"/>
          <ac:spMkLst>
            <pc:docMk/>
            <pc:sldMk cId="2456037224" sldId="339"/>
            <ac:spMk id="18" creationId="{B7D540DB-735C-489A-BA1A-C9D4B11401DD}"/>
          </ac:spMkLst>
        </pc:spChg>
        <pc:spChg chg="add mod">
          <ac:chgData name="Abigail Way" userId="7e3f522b-c718-4c0f-bc0d-52d396d72357" providerId="ADAL" clId="{3B6EA95F-4A74-431A-9782-18C1A5E093B4}" dt="2024-10-22T19:36:23.834" v="2135" actId="20577"/>
          <ac:spMkLst>
            <pc:docMk/>
            <pc:sldMk cId="2456037224" sldId="339"/>
            <ac:spMk id="19" creationId="{F10CD0F0-2431-4E84-9444-DE66C5DC270E}"/>
          </ac:spMkLst>
        </pc:spChg>
        <pc:spChg chg="add mod">
          <ac:chgData name="Abigail Way" userId="7e3f522b-c718-4c0f-bc0d-52d396d72357" providerId="ADAL" clId="{3B6EA95F-4A74-431A-9782-18C1A5E093B4}" dt="2024-10-22T19:28:53.142" v="1272" actId="1076"/>
          <ac:spMkLst>
            <pc:docMk/>
            <pc:sldMk cId="2456037224" sldId="339"/>
            <ac:spMk id="20" creationId="{3A08FD12-C831-4C70-8071-D069119FAE78}"/>
          </ac:spMkLst>
        </pc:spChg>
        <pc:spChg chg="add mod">
          <ac:chgData name="Abigail Way" userId="7e3f522b-c718-4c0f-bc0d-52d396d72357" providerId="ADAL" clId="{3B6EA95F-4A74-431A-9782-18C1A5E093B4}" dt="2024-10-22T19:33:19.505" v="2003" actId="14100"/>
          <ac:spMkLst>
            <pc:docMk/>
            <pc:sldMk cId="2456037224" sldId="339"/>
            <ac:spMk id="21" creationId="{58235EE4-B487-4359-B80F-8CA381444790}"/>
          </ac:spMkLst>
        </pc:spChg>
        <pc:spChg chg="add mod">
          <ac:chgData name="Abigail Way" userId="7e3f522b-c718-4c0f-bc0d-52d396d72357" providerId="ADAL" clId="{3B6EA95F-4A74-431A-9782-18C1A5E093B4}" dt="2024-10-22T19:34:43.129" v="2026" actId="20577"/>
          <ac:spMkLst>
            <pc:docMk/>
            <pc:sldMk cId="2456037224" sldId="339"/>
            <ac:spMk id="22" creationId="{239F0D9C-E3E1-49A3-AEA0-36F573C5734D}"/>
          </ac:spMkLst>
        </pc:spChg>
        <pc:spChg chg="add mod">
          <ac:chgData name="Abigail Way" userId="7e3f522b-c718-4c0f-bc0d-52d396d72357" providerId="ADAL" clId="{3B6EA95F-4A74-431A-9782-18C1A5E093B4}" dt="2024-10-22T19:31:02.366" v="1504" actId="1076"/>
          <ac:spMkLst>
            <pc:docMk/>
            <pc:sldMk cId="2456037224" sldId="339"/>
            <ac:spMk id="23" creationId="{9A6209FC-93E3-4530-AA60-532D41BE3118}"/>
          </ac:spMkLst>
        </pc:spChg>
        <pc:spChg chg="add mod">
          <ac:chgData name="Abigail Way" userId="7e3f522b-c718-4c0f-bc0d-52d396d72357" providerId="ADAL" clId="{3B6EA95F-4A74-431A-9782-18C1A5E093B4}" dt="2024-10-22T19:37:28.262" v="2252" actId="1035"/>
          <ac:spMkLst>
            <pc:docMk/>
            <pc:sldMk cId="2456037224" sldId="339"/>
            <ac:spMk id="24" creationId="{793ADD98-F932-4983-B8DF-F5C4DAA88233}"/>
          </ac:spMkLst>
        </pc:spChg>
        <pc:spChg chg="add mod">
          <ac:chgData name="Abigail Way" userId="7e3f522b-c718-4c0f-bc0d-52d396d72357" providerId="ADAL" clId="{3B6EA95F-4A74-431A-9782-18C1A5E093B4}" dt="2024-10-22T19:31:33.477" v="1675" actId="1036"/>
          <ac:spMkLst>
            <pc:docMk/>
            <pc:sldMk cId="2456037224" sldId="339"/>
            <ac:spMk id="25" creationId="{8F829B9D-78CD-40E5-B071-DE81848A47D5}"/>
          </ac:spMkLst>
        </pc:spChg>
        <pc:spChg chg="add mod">
          <ac:chgData name="Abigail Way" userId="7e3f522b-c718-4c0f-bc0d-52d396d72357" providerId="ADAL" clId="{3B6EA95F-4A74-431A-9782-18C1A5E093B4}" dt="2024-10-22T19:38:03.289" v="2283" actId="20577"/>
          <ac:spMkLst>
            <pc:docMk/>
            <pc:sldMk cId="2456037224" sldId="339"/>
            <ac:spMk id="26" creationId="{19B9DB7E-5D86-4779-9F18-34248D735773}"/>
          </ac:spMkLst>
        </pc:spChg>
        <pc:spChg chg="add mod">
          <ac:chgData name="Abigail Way" userId="7e3f522b-c718-4c0f-bc0d-52d396d72357" providerId="ADAL" clId="{3B6EA95F-4A74-431A-9782-18C1A5E093B4}" dt="2024-10-22T19:31:59.383" v="1829" actId="1035"/>
          <ac:spMkLst>
            <pc:docMk/>
            <pc:sldMk cId="2456037224" sldId="339"/>
            <ac:spMk id="27" creationId="{43C0B090-21D4-4FB5-940B-1DB2745E27D6}"/>
          </ac:spMkLst>
        </pc:spChg>
        <pc:spChg chg="add mod">
          <ac:chgData name="Abigail Way" userId="7e3f522b-c718-4c0f-bc0d-52d396d72357" providerId="ADAL" clId="{3B6EA95F-4A74-431A-9782-18C1A5E093B4}" dt="2024-10-22T19:32:23.863" v="1948" actId="1035"/>
          <ac:spMkLst>
            <pc:docMk/>
            <pc:sldMk cId="2456037224" sldId="339"/>
            <ac:spMk id="28" creationId="{A4FB71E3-B58B-4678-9F34-8B202151BC83}"/>
          </ac:spMkLst>
        </pc:spChg>
        <pc:picChg chg="add del mod">
          <ac:chgData name="Abigail Way" userId="7e3f522b-c718-4c0f-bc0d-52d396d72357" providerId="ADAL" clId="{3B6EA95F-4A74-431A-9782-18C1A5E093B4}" dt="2024-10-22T19:29:19.584" v="1273" actId="478"/>
          <ac:picMkLst>
            <pc:docMk/>
            <pc:sldMk cId="2456037224" sldId="339"/>
            <ac:picMk id="6" creationId="{DEC1379B-A3A6-43E3-ACFB-0350001B24A9}"/>
          </ac:picMkLst>
        </pc:picChg>
      </pc:sldChg>
      <pc:sldChg chg="modSp add">
        <pc:chgData name="Abigail Way" userId="7e3f522b-c718-4c0f-bc0d-52d396d72357" providerId="ADAL" clId="{3B6EA95F-4A74-431A-9782-18C1A5E093B4}" dt="2024-10-23T19:14:11.181" v="2665" actId="20577"/>
        <pc:sldMkLst>
          <pc:docMk/>
          <pc:sldMk cId="642452928" sldId="340"/>
        </pc:sldMkLst>
        <pc:spChg chg="mod">
          <ac:chgData name="Abigail Way" userId="7e3f522b-c718-4c0f-bc0d-52d396d72357" providerId="ADAL" clId="{3B6EA95F-4A74-431A-9782-18C1A5E093B4}" dt="2024-10-22T19:38:20.875" v="2292" actId="20577"/>
          <ac:spMkLst>
            <pc:docMk/>
            <pc:sldMk cId="642452928" sldId="340"/>
            <ac:spMk id="14" creationId="{027561C2-D9A3-430E-925D-DE857715823B}"/>
          </ac:spMkLst>
        </pc:spChg>
        <pc:spChg chg="mod">
          <ac:chgData name="Abigail Way" userId="7e3f522b-c718-4c0f-bc0d-52d396d72357" providerId="ADAL" clId="{3B6EA95F-4A74-431A-9782-18C1A5E093B4}" dt="2024-10-22T19:39:33.657" v="2403"/>
          <ac:spMkLst>
            <pc:docMk/>
            <pc:sldMk cId="642452928" sldId="340"/>
            <ac:spMk id="18" creationId="{B7D540DB-735C-489A-BA1A-C9D4B11401DD}"/>
          </ac:spMkLst>
        </pc:spChg>
        <pc:spChg chg="mod">
          <ac:chgData name="Abigail Way" userId="7e3f522b-c718-4c0f-bc0d-52d396d72357" providerId="ADAL" clId="{3B6EA95F-4A74-431A-9782-18C1A5E093B4}" dt="2024-10-22T19:40:32.852" v="2463" actId="20577"/>
          <ac:spMkLst>
            <pc:docMk/>
            <pc:sldMk cId="642452928" sldId="340"/>
            <ac:spMk id="19" creationId="{F10CD0F0-2431-4E84-9444-DE66C5DC270E}"/>
          </ac:spMkLst>
        </pc:spChg>
        <pc:spChg chg="mod">
          <ac:chgData name="Abigail Way" userId="7e3f522b-c718-4c0f-bc0d-52d396d72357" providerId="ADAL" clId="{3B6EA95F-4A74-431A-9782-18C1A5E093B4}" dt="2024-10-23T19:12:49.744" v="2521" actId="20577"/>
          <ac:spMkLst>
            <pc:docMk/>
            <pc:sldMk cId="642452928" sldId="340"/>
            <ac:spMk id="22" creationId="{239F0D9C-E3E1-49A3-AEA0-36F573C5734D}"/>
          </ac:spMkLst>
        </pc:spChg>
        <pc:spChg chg="mod">
          <ac:chgData name="Abigail Way" userId="7e3f522b-c718-4c0f-bc0d-52d396d72357" providerId="ADAL" clId="{3B6EA95F-4A74-431A-9782-18C1A5E093B4}" dt="2024-10-23T19:13:49.511" v="2624" actId="1035"/>
          <ac:spMkLst>
            <pc:docMk/>
            <pc:sldMk cId="642452928" sldId="340"/>
            <ac:spMk id="24" creationId="{793ADD98-F932-4983-B8DF-F5C4DAA88233}"/>
          </ac:spMkLst>
        </pc:spChg>
        <pc:spChg chg="mod">
          <ac:chgData name="Abigail Way" userId="7e3f522b-c718-4c0f-bc0d-52d396d72357" providerId="ADAL" clId="{3B6EA95F-4A74-431A-9782-18C1A5E093B4}" dt="2024-10-23T19:14:11.181" v="2665" actId="20577"/>
          <ac:spMkLst>
            <pc:docMk/>
            <pc:sldMk cId="642452928" sldId="340"/>
            <ac:spMk id="26" creationId="{19B9DB7E-5D86-4779-9F18-34248D735773}"/>
          </ac:spMkLst>
        </pc:spChg>
      </pc:sldChg>
      <pc:sldChg chg="add">
        <pc:chgData name="Abigail Way" userId="7e3f522b-c718-4c0f-bc0d-52d396d72357" providerId="ADAL" clId="{3B6EA95F-4A74-431A-9782-18C1A5E093B4}" dt="2024-10-22T19:33:33.780" v="2005"/>
        <pc:sldMkLst>
          <pc:docMk/>
          <pc:sldMk cId="4003092655" sldId="341"/>
        </pc:sldMkLst>
      </pc:sldChg>
      <pc:sldChg chg="add">
        <pc:chgData name="Abigail Way" userId="7e3f522b-c718-4c0f-bc0d-52d396d72357" providerId="ADAL" clId="{3B6EA95F-4A74-431A-9782-18C1A5E093B4}" dt="2024-10-22T19:33:36.367" v="2006"/>
        <pc:sldMkLst>
          <pc:docMk/>
          <pc:sldMk cId="3641606666" sldId="342"/>
        </pc:sldMkLst>
      </pc:sldChg>
      <pc:sldChg chg="add">
        <pc:chgData name="Abigail Way" userId="7e3f522b-c718-4c0f-bc0d-52d396d72357" providerId="ADAL" clId="{3B6EA95F-4A74-431A-9782-18C1A5E093B4}" dt="2024-10-22T19:41:03.378" v="2464"/>
        <pc:sldMkLst>
          <pc:docMk/>
          <pc:sldMk cId="2663869919" sldId="343"/>
        </pc:sldMkLst>
      </pc:sldChg>
      <pc:sldChg chg="add">
        <pc:chgData name="Abigail Way" userId="7e3f522b-c718-4c0f-bc0d-52d396d72357" providerId="ADAL" clId="{3B6EA95F-4A74-431A-9782-18C1A5E093B4}" dt="2024-10-22T19:41:06.066" v="2465"/>
        <pc:sldMkLst>
          <pc:docMk/>
          <pc:sldMk cId="1505521949" sldId="344"/>
        </pc:sldMkLst>
      </pc:sldChg>
      <pc:sldChg chg="add">
        <pc:chgData name="Abigail Way" userId="7e3f522b-c718-4c0f-bc0d-52d396d72357" providerId="ADAL" clId="{3B6EA95F-4A74-431A-9782-18C1A5E093B4}" dt="2024-10-22T19:41:06.365" v="2466"/>
        <pc:sldMkLst>
          <pc:docMk/>
          <pc:sldMk cId="1490704952" sldId="345"/>
        </pc:sldMkLst>
      </pc:sldChg>
    </pc:docChg>
  </pc:docChgLst>
  <pc:docChgLst>
    <pc:chgData name="Abigail Way" userId="7e3f522b-c718-4c0f-bc0d-52d396d72357" providerId="ADAL" clId="{FC656C93-924B-425A-8C49-CD65A2E32C79}"/>
    <pc:docChg chg="undo custSel addSld modSld">
      <pc:chgData name="Abigail Way" userId="7e3f522b-c718-4c0f-bc0d-52d396d72357" providerId="ADAL" clId="{FC656C93-924B-425A-8C49-CD65A2E32C79}" dt="2024-10-22T16:03:42.075" v="1073" actId="20577"/>
      <pc:docMkLst>
        <pc:docMk/>
      </pc:docMkLst>
      <pc:sldChg chg="modSp">
        <pc:chgData name="Abigail Way" userId="7e3f522b-c718-4c0f-bc0d-52d396d72357" providerId="ADAL" clId="{FC656C93-924B-425A-8C49-CD65A2E32C79}" dt="2024-10-22T16:02:20.645" v="990" actId="20577"/>
        <pc:sldMkLst>
          <pc:docMk/>
          <pc:sldMk cId="0" sldId="262"/>
        </pc:sldMkLst>
        <pc:spChg chg="mod">
          <ac:chgData name="Abigail Way" userId="7e3f522b-c718-4c0f-bc0d-52d396d72357" providerId="ADAL" clId="{FC656C93-924B-425A-8C49-CD65A2E32C79}" dt="2024-10-22T16:02:20.645" v="990" actId="20577"/>
          <ac:spMkLst>
            <pc:docMk/>
            <pc:sldMk cId="0" sldId="262"/>
            <ac:spMk id="219" creationId="{00000000-0000-0000-0000-000000000000}"/>
          </ac:spMkLst>
        </pc:spChg>
      </pc:sldChg>
      <pc:sldChg chg="modSp">
        <pc:chgData name="Abigail Way" userId="7e3f522b-c718-4c0f-bc0d-52d396d72357" providerId="ADAL" clId="{FC656C93-924B-425A-8C49-CD65A2E32C79}" dt="2024-10-22T16:02:41.017" v="1008" actId="20577"/>
        <pc:sldMkLst>
          <pc:docMk/>
          <pc:sldMk cId="0" sldId="265"/>
        </pc:sldMkLst>
        <pc:spChg chg="mod">
          <ac:chgData name="Abigail Way" userId="7e3f522b-c718-4c0f-bc0d-52d396d72357" providerId="ADAL" clId="{FC656C93-924B-425A-8C49-CD65A2E32C79}" dt="2024-10-22T16:02:41.017" v="1008" actId="20577"/>
          <ac:spMkLst>
            <pc:docMk/>
            <pc:sldMk cId="0" sldId="265"/>
            <ac:spMk id="241" creationId="{00000000-0000-0000-0000-000000000000}"/>
          </ac:spMkLst>
        </pc:spChg>
      </pc:sldChg>
      <pc:sldChg chg="modSp">
        <pc:chgData name="Abigail Way" userId="7e3f522b-c718-4c0f-bc0d-52d396d72357" providerId="ADAL" clId="{FC656C93-924B-425A-8C49-CD65A2E32C79}" dt="2024-10-22T15:43:03.669" v="1" actId="20577"/>
        <pc:sldMkLst>
          <pc:docMk/>
          <pc:sldMk cId="0" sldId="297"/>
        </pc:sldMkLst>
        <pc:spChg chg="mod">
          <ac:chgData name="Abigail Way" userId="7e3f522b-c718-4c0f-bc0d-52d396d72357" providerId="ADAL" clId="{FC656C93-924B-425A-8C49-CD65A2E32C79}" dt="2024-10-22T15:43:03.669" v="1" actId="20577"/>
          <ac:spMkLst>
            <pc:docMk/>
            <pc:sldMk cId="0" sldId="297"/>
            <ac:spMk id="589" creationId="{00000000-0000-0000-0000-000000000000}"/>
          </ac:spMkLst>
        </pc:spChg>
      </pc:sldChg>
      <pc:sldChg chg="modSp">
        <pc:chgData name="Abigail Way" userId="7e3f522b-c718-4c0f-bc0d-52d396d72357" providerId="ADAL" clId="{FC656C93-924B-425A-8C49-CD65A2E32C79}" dt="2024-10-22T16:03:42.075" v="1073" actId="20577"/>
        <pc:sldMkLst>
          <pc:docMk/>
          <pc:sldMk cId="0" sldId="298"/>
        </pc:sldMkLst>
        <pc:spChg chg="mod">
          <ac:chgData name="Abigail Way" userId="7e3f522b-c718-4c0f-bc0d-52d396d72357" providerId="ADAL" clId="{FC656C93-924B-425A-8C49-CD65A2E32C79}" dt="2024-10-22T16:03:42.075" v="1073" actId="20577"/>
          <ac:spMkLst>
            <pc:docMk/>
            <pc:sldMk cId="0" sldId="298"/>
            <ac:spMk id="596" creationId="{00000000-0000-0000-0000-000000000000}"/>
          </ac:spMkLst>
        </pc:spChg>
        <pc:spChg chg="mod">
          <ac:chgData name="Abigail Way" userId="7e3f522b-c718-4c0f-bc0d-52d396d72357" providerId="ADAL" clId="{FC656C93-924B-425A-8C49-CD65A2E32C79}" dt="2024-10-22T15:43:09.318" v="3" actId="20577"/>
          <ac:spMkLst>
            <pc:docMk/>
            <pc:sldMk cId="0" sldId="298"/>
            <ac:spMk id="597" creationId="{00000000-0000-0000-0000-000000000000}"/>
          </ac:spMkLst>
        </pc:spChg>
        <pc:graphicFrameChg chg="mod modGraphic">
          <ac:chgData name="Abigail Way" userId="7e3f522b-c718-4c0f-bc0d-52d396d72357" providerId="ADAL" clId="{FC656C93-924B-425A-8C49-CD65A2E32C79}" dt="2024-10-22T16:03:34.570" v="1061" actId="20577"/>
          <ac:graphicFrameMkLst>
            <pc:docMk/>
            <pc:sldMk cId="0" sldId="298"/>
            <ac:graphicFrameMk id="599" creationId="{00000000-0000-0000-0000-000000000000}"/>
          </ac:graphicFrameMkLst>
        </pc:graphicFrameChg>
      </pc:sldChg>
      <pc:sldChg chg="modSp add">
        <pc:chgData name="Abigail Way" userId="7e3f522b-c718-4c0f-bc0d-52d396d72357" providerId="ADAL" clId="{FC656C93-924B-425A-8C49-CD65A2E32C79}" dt="2024-10-22T15:59:09.673" v="759" actId="20577"/>
        <pc:sldMkLst>
          <pc:docMk/>
          <pc:sldMk cId="2018454822" sldId="338"/>
        </pc:sldMkLst>
        <pc:spChg chg="mod">
          <ac:chgData name="Abigail Way" userId="7e3f522b-c718-4c0f-bc0d-52d396d72357" providerId="ADAL" clId="{FC656C93-924B-425A-8C49-CD65A2E32C79}" dt="2024-10-22T15:59:09.673" v="759" actId="20577"/>
          <ac:spMkLst>
            <pc:docMk/>
            <pc:sldMk cId="2018454822" sldId="338"/>
            <ac:spMk id="2" creationId="{E2FF9B81-77ED-406B-B65C-57DD104EAC92}"/>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eg>
</file>

<file path=ppt/media/image18.jpeg>
</file>

<file path=ppt/media/image19.png>
</file>

<file path=ppt/media/image2.png>
</file>

<file path=ppt/media/image20.png>
</file>

<file path=ppt/media/image21.jpeg>
</file>

<file path=ppt/media/image22.jpeg>
</file>

<file path=ppt/media/image23.png>
</file>

<file path=ppt/media/image24.png>
</file>

<file path=ppt/media/image25.jpeg>
</file>

<file path=ppt/media/image26.jpe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353c20ba41_0_27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353c20ba41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45bdf5f3c5_0_6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45bdf5f3c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45bdf5f3c5_0_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45bdf5f3c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e4a093c787_0_7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2e4a093c787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e4a093c787_0_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e4a093c78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2e4a093c787_0_1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2e4a093c78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353c20ba41_0_26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1353c20ba41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353c20ba41_0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353c20ba41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29338e7841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29338e78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9179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353c20ba41_0_14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353c20ba41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353c20ba41_0_14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353c20ba41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52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353c20ba41_0_12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353c20ba41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2e4a093c787_0_16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2e4a093c787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e4a093c787_0_17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e4a093c787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2e4a093c787_0_17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2e4a093c78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e4a093c787_0_18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e4a093c78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e4a093c787_0_18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e4a093c787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e4a093c787_0_19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2e4a093c787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2e4a093c787_0_20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2e4a093c787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e4a093c787_0_20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e4a093c787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e4a093c787_0_21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e4a093c787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e4a093c787_0_22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e4a093c787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29338e7841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29338e78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353c20ba41_0_13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353c20ba41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353c20ba41_0_25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353c20ba41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29338e7841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29338e78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9263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353c20ba41_0_15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353c20ba41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Base Drawing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353c20ba41_0_39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353c20ba4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Second Base Drawing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353c20ba41_0_16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353c20ba4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Conveyer Belt Drawing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29338e7841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29338e78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53829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s" type="tx">
  <p:cSld name="TITLE_AND_BODY">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238075" y="654700"/>
            <a:ext cx="7315200" cy="9144000"/>
          </a:xfrm>
          <a:prstGeom prst="rect">
            <a:avLst/>
          </a:prstGeom>
        </p:spPr>
        <p:txBody>
          <a:bodyPr spcFirstLastPara="1" wrap="square" lIns="0" tIns="0" rIns="0" bIns="0" anchor="t" anchorCtr="0">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0" name="Google Shape;10;p2"/>
          <p:cNvSpPr txBox="1"/>
          <p:nvPr/>
        </p:nvSpPr>
        <p:spPr>
          <a:xfrm>
            <a:off x="2522400" y="256900"/>
            <a:ext cx="2727600" cy="206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600" b="1">
                <a:latin typeface="Roboto"/>
                <a:ea typeface="Roboto"/>
                <a:cs typeface="Roboto"/>
                <a:sym typeface="Roboto"/>
              </a:rPr>
              <a:t>Table of Contents</a:t>
            </a:r>
            <a:endParaRPr sz="1600" b="1">
              <a:latin typeface="Roboto"/>
              <a:ea typeface="Roboto"/>
              <a:cs typeface="Roboto"/>
              <a:sym typeface="Robo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ird Scale Grid">
  <p:cSld name="CAPTION_ONLY">
    <p:bg>
      <p:bgPr>
        <a:blipFill>
          <a:blip r:embed="rId2">
            <a:alphaModFix/>
          </a:blip>
          <a:stretch>
            <a:fillRect/>
          </a:stretch>
        </a:blipFill>
        <a:effectLst/>
      </p:bgPr>
    </p:bg>
    <p:spTree>
      <p:nvGrpSpPr>
        <p:cNvPr id="1" name="Shape 93"/>
        <p:cNvGrpSpPr/>
        <p:nvPr/>
      </p:nvGrpSpPr>
      <p:grpSpPr>
        <a:xfrm>
          <a:off x="0" y="0"/>
          <a:ext cx="0" cy="0"/>
          <a:chOff x="0" y="0"/>
          <a:chExt cx="0" cy="0"/>
        </a:xfrm>
      </p:grpSpPr>
      <p:sp>
        <p:nvSpPr>
          <p:cNvPr id="94" name="Google Shape;94;p12"/>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12"/>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6" name="Google Shape;96;p12"/>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7" name="Google Shape;97;p12"/>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Weekly Planner">
  <p:cSld name="CUSTOM_5">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14"/>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05" name="Google Shape;105;p14"/>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06" name="Google Shape;106;p14"/>
          <p:cNvSpPr txBox="1">
            <a:spLocks noGrp="1"/>
          </p:cNvSpPr>
          <p:nvPr>
            <p:ph type="body" idx="3"/>
          </p:nvPr>
        </p:nvSpPr>
        <p:spPr>
          <a:xfrm>
            <a:off x="230350" y="1077550"/>
            <a:ext cx="7316100" cy="1212300"/>
          </a:xfrm>
          <a:prstGeom prst="rect">
            <a:avLst/>
          </a:prstGeom>
        </p:spPr>
        <p:txBody>
          <a:bodyPr spcFirstLastPara="1" wrap="square" lIns="0" tIns="0" rIns="0" bIns="0" anchor="t" anchorCtr="0">
            <a:noAutofit/>
          </a:bodyPr>
          <a:lstStyle>
            <a:lvl1pPr marL="457200" lvl="0" indent="-323850">
              <a:spcBef>
                <a:spcPts val="0"/>
              </a:spcBef>
              <a:spcAft>
                <a:spcPts val="0"/>
              </a:spcAft>
              <a:buSzPts val="15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107" name="Google Shape;107;p14"/>
          <p:cNvSpPr txBox="1">
            <a:spLocks noGrp="1"/>
          </p:cNvSpPr>
          <p:nvPr>
            <p:ph type="body" idx="4"/>
          </p:nvPr>
        </p:nvSpPr>
        <p:spPr>
          <a:xfrm>
            <a:off x="230350" y="2512482"/>
            <a:ext cx="73161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08" name="Google Shape;108;p14"/>
          <p:cNvSpPr txBox="1">
            <a:spLocks noGrp="1"/>
          </p:cNvSpPr>
          <p:nvPr>
            <p:ph type="body" idx="5"/>
          </p:nvPr>
        </p:nvSpPr>
        <p:spPr>
          <a:xfrm>
            <a:off x="230350" y="3961278"/>
            <a:ext cx="73161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09" name="Google Shape;109;p14"/>
          <p:cNvSpPr txBox="1">
            <a:spLocks noGrp="1"/>
          </p:cNvSpPr>
          <p:nvPr>
            <p:ph type="body" idx="6"/>
          </p:nvPr>
        </p:nvSpPr>
        <p:spPr>
          <a:xfrm>
            <a:off x="230350" y="5389300"/>
            <a:ext cx="73161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10" name="Google Shape;110;p14"/>
          <p:cNvSpPr txBox="1">
            <a:spLocks noGrp="1"/>
          </p:cNvSpPr>
          <p:nvPr>
            <p:ph type="body" idx="7"/>
          </p:nvPr>
        </p:nvSpPr>
        <p:spPr>
          <a:xfrm>
            <a:off x="230350" y="8273046"/>
            <a:ext cx="36549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11" name="Google Shape;111;p14"/>
          <p:cNvSpPr txBox="1">
            <a:spLocks noGrp="1"/>
          </p:cNvSpPr>
          <p:nvPr>
            <p:ph type="body" idx="8"/>
          </p:nvPr>
        </p:nvSpPr>
        <p:spPr>
          <a:xfrm>
            <a:off x="3885175" y="8273046"/>
            <a:ext cx="36549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12" name="Google Shape;112;p14"/>
          <p:cNvSpPr txBox="1">
            <a:spLocks noGrp="1"/>
          </p:cNvSpPr>
          <p:nvPr>
            <p:ph type="body" idx="9"/>
          </p:nvPr>
        </p:nvSpPr>
        <p:spPr>
          <a:xfrm>
            <a:off x="230350" y="6831175"/>
            <a:ext cx="7316100" cy="1212300"/>
          </a:xfrm>
          <a:prstGeom prst="rect">
            <a:avLst/>
          </a:prstGeom>
        </p:spPr>
        <p:txBody>
          <a:bodyPr spcFirstLastPara="1" wrap="square" lIns="0" tIns="0" rIns="0" bIns="0" anchor="t" anchorCtr="0">
            <a:noAutofit/>
          </a:bodyPr>
          <a:lstStyle>
            <a:lvl1pPr marL="457200" lvl="0" indent="-323850" rtl="0">
              <a:spcBef>
                <a:spcPts val="0"/>
              </a:spcBef>
              <a:spcAft>
                <a:spcPts val="0"/>
              </a:spcAft>
              <a:buSzPts val="15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13" name="Google Shape;113;p14"/>
          <p:cNvSpPr txBox="1">
            <a:spLocks noGrp="1"/>
          </p:cNvSpPr>
          <p:nvPr>
            <p:ph type="title"/>
          </p:nvPr>
        </p:nvSpPr>
        <p:spPr>
          <a:xfrm>
            <a:off x="239925" y="166100"/>
            <a:ext cx="7295400" cy="405900"/>
          </a:xfrm>
          <a:prstGeom prst="rect">
            <a:avLst/>
          </a:prstGeom>
        </p:spPr>
        <p:txBody>
          <a:bodyPr spcFirstLastPara="1" wrap="square" lIns="0" tIns="0" rIns="0" bIns="0" anchor="t" anchorCtr="0">
            <a:noAutofit/>
          </a:bodyPr>
          <a:lstStyle>
            <a:lvl1pPr lvl="0" algn="ctr" rtl="0">
              <a:spcBef>
                <a:spcPts val="0"/>
              </a:spcBef>
              <a:spcAft>
                <a:spcPts val="0"/>
              </a:spcAft>
              <a:buClr>
                <a:srgbClr val="CC4125"/>
              </a:buClr>
              <a:buSzPts val="3000"/>
              <a:buNone/>
              <a:defRPr sz="3000" b="1">
                <a:solidFill>
                  <a:srgbClr val="CC412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rid Calendar">
  <p:cSld name="CUSTOM_9">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16"/>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1" name="Google Shape;121;p16"/>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2" name="Google Shape;122;p16"/>
          <p:cNvSpPr txBox="1">
            <a:spLocks noGrp="1"/>
          </p:cNvSpPr>
          <p:nvPr>
            <p:ph type="title"/>
          </p:nvPr>
        </p:nvSpPr>
        <p:spPr>
          <a:xfrm>
            <a:off x="239925" y="166100"/>
            <a:ext cx="7295400" cy="405900"/>
          </a:xfrm>
          <a:prstGeom prst="rect">
            <a:avLst/>
          </a:prstGeom>
        </p:spPr>
        <p:txBody>
          <a:bodyPr spcFirstLastPara="1" wrap="square" lIns="0" tIns="0" rIns="0" bIns="0" anchor="t" anchorCtr="0">
            <a:noAutofit/>
          </a:bodyPr>
          <a:lstStyle>
            <a:lvl1pPr lvl="0" algn="ctr" rtl="0">
              <a:spcBef>
                <a:spcPts val="0"/>
              </a:spcBef>
              <a:spcAft>
                <a:spcPts val="0"/>
              </a:spcAft>
              <a:buClr>
                <a:srgbClr val="CC4125"/>
              </a:buClr>
              <a:buSzPts val="3000"/>
              <a:buNone/>
              <a:defRPr sz="3000" b="1">
                <a:solidFill>
                  <a:srgbClr val="CC412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Field" type="blank">
  <p:cSld name="BLANK">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17"/>
          <p:cNvSpPr txBox="1"/>
          <p:nvPr/>
        </p:nvSpPr>
        <p:spPr>
          <a:xfrm>
            <a:off x="5950100" y="7772739"/>
            <a:ext cx="1017300" cy="49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b="1">
                <a:latin typeface="Roboto"/>
                <a:ea typeface="Roboto"/>
                <a:cs typeface="Roboto"/>
                <a:sym typeface="Roboto"/>
              </a:rPr>
              <a:t>1/24th Scale</a:t>
            </a:r>
            <a:endParaRPr sz="900" b="1">
              <a:latin typeface="Roboto"/>
              <a:ea typeface="Roboto"/>
              <a:cs typeface="Roboto"/>
              <a:sym typeface="Roboto"/>
            </a:endParaRPr>
          </a:p>
        </p:txBody>
      </p:sp>
      <p:sp>
        <p:nvSpPr>
          <p:cNvPr id="125" name="Google Shape;125;p17"/>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6" name="Google Shape;126;p17"/>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7" name="Google Shape;127;p17"/>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8" name="Google Shape;128;p17"/>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tarting Field">
  <p:cSld name="CUSTOM">
    <p:bg>
      <p:bgPr>
        <a:blipFill>
          <a:blip r:embed="rId2">
            <a:alphaModFix/>
          </a:blip>
          <a:stretch>
            <a:fillRect/>
          </a:stretch>
        </a:blipFill>
        <a:effectLst/>
      </p:bgPr>
    </p:bg>
    <p:spTree>
      <p:nvGrpSpPr>
        <p:cNvPr id="1" name="Shape 129"/>
        <p:cNvGrpSpPr/>
        <p:nvPr/>
      </p:nvGrpSpPr>
      <p:grpSpPr>
        <a:xfrm>
          <a:off x="0" y="0"/>
          <a:ext cx="0" cy="0"/>
          <a:chOff x="0" y="0"/>
          <a:chExt cx="0" cy="0"/>
        </a:xfrm>
      </p:grpSpPr>
      <p:sp>
        <p:nvSpPr>
          <p:cNvPr id="130" name="Google Shape;130;p18"/>
          <p:cNvSpPr txBox="1"/>
          <p:nvPr/>
        </p:nvSpPr>
        <p:spPr>
          <a:xfrm>
            <a:off x="5950100" y="7772739"/>
            <a:ext cx="1017300" cy="49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b="1">
                <a:latin typeface="Roboto"/>
                <a:ea typeface="Roboto"/>
                <a:cs typeface="Roboto"/>
                <a:sym typeface="Roboto"/>
              </a:rPr>
              <a:t>1/24th Scale</a:t>
            </a:r>
            <a:endParaRPr sz="900" b="1">
              <a:latin typeface="Roboto"/>
              <a:ea typeface="Roboto"/>
              <a:cs typeface="Roboto"/>
              <a:sym typeface="Roboto"/>
            </a:endParaRPr>
          </a:p>
        </p:txBody>
      </p:sp>
      <p:sp>
        <p:nvSpPr>
          <p:cNvPr id="131" name="Google Shape;131;p18"/>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2" name="Google Shape;132;p18"/>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3" name="Google Shape;133;p18"/>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4" name="Google Shape;134;p18"/>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Blank">
  <p:cSld name="CUSTOM_11">
    <p:spTree>
      <p:nvGrpSpPr>
        <p:cNvPr id="1" name="Shape 135"/>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1">
  <p:cSld name="TITLE_ONLY_1">
    <p:bg>
      <p:bgPr>
        <a:blipFill>
          <a:blip r:embed="rId2">
            <a:alphaModFix/>
          </a:blip>
          <a:stretch>
            <a:fillRect/>
          </a:stretch>
        </a:blipFill>
        <a:effectLst/>
      </p:bgPr>
    </p:bg>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612175" y="9344165"/>
            <a:ext cx="6895500" cy="229500"/>
          </a:xfrm>
          <a:prstGeom prst="rect">
            <a:avLst/>
          </a:prstGeom>
        </p:spPr>
        <p:txBody>
          <a:bodyPr spcFirstLastPara="1" wrap="square" lIns="91425"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20"/>
          <p:cNvSpPr txBox="1">
            <a:spLocks noGrp="1"/>
          </p:cNvSpPr>
          <p:nvPr>
            <p:ph type="subTitle" idx="1"/>
          </p:nvPr>
        </p:nvSpPr>
        <p:spPr>
          <a:xfrm>
            <a:off x="612175" y="9582277"/>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9" name="Google Shape;139;p20"/>
          <p:cNvSpPr txBox="1">
            <a:spLocks noGrp="1"/>
          </p:cNvSpPr>
          <p:nvPr>
            <p:ph type="subTitle" idx="2"/>
          </p:nvPr>
        </p:nvSpPr>
        <p:spPr>
          <a:xfrm>
            <a:off x="4310750" y="9582252"/>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Cover - White Text">
  <p:cSld name="CUSTOM_10_1">
    <p:spTree>
      <p:nvGrpSpPr>
        <p:cNvPr id="1" name="Shape 13"/>
        <p:cNvGrpSpPr/>
        <p:nvPr/>
      </p:nvGrpSpPr>
      <p:grpSpPr>
        <a:xfrm>
          <a:off x="0" y="0"/>
          <a:ext cx="0" cy="0"/>
          <a:chOff x="0" y="0"/>
          <a:chExt cx="0" cy="0"/>
        </a:xfrm>
      </p:grpSpPr>
      <p:pic>
        <p:nvPicPr>
          <p:cNvPr id="14" name="Google Shape;14;p4"/>
          <p:cNvPicPr preferRelativeResize="0"/>
          <p:nvPr/>
        </p:nvPicPr>
        <p:blipFill rotWithShape="1">
          <a:blip r:embed="rId2">
            <a:alphaModFix/>
          </a:blip>
          <a:srcRect/>
          <a:stretch/>
        </p:blipFill>
        <p:spPr>
          <a:xfrm>
            <a:off x="0" y="4896"/>
            <a:ext cx="7772399" cy="100555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t Grid" type="twoColTx">
  <p:cSld name="TITLE_AND_TWO_COLUMNS">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 name="Google Shape;17;p5"/>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8" name="Google Shape;18;p5"/>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9" name="Google Shape;19;p5"/>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p:cSld name="CUSTOM_2">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0" y="4057953"/>
            <a:ext cx="7772400" cy="1942500"/>
          </a:xfrm>
          <a:prstGeom prst="rect">
            <a:avLst/>
          </a:prstGeom>
        </p:spPr>
        <p:txBody>
          <a:bodyPr spcFirstLastPara="1" wrap="square" lIns="0" tIns="0" rIns="0" bIns="0" anchor="ctr" anchorCtr="0">
            <a:noAutofit/>
          </a:bodyPr>
          <a:lstStyle>
            <a:lvl1pPr lvl="0" algn="ctr">
              <a:spcBef>
                <a:spcPts val="0"/>
              </a:spcBef>
              <a:spcAft>
                <a:spcPts val="0"/>
              </a:spcAft>
              <a:buSzPts val="6000"/>
              <a:buNone/>
              <a:defRPr sz="6000" b="1"/>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7"/>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 name="Google Shape;25;p7"/>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6" name="Google Shape;26;p7"/>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roller Map">
  <p:cSld name="CUSTOM_3">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subTitle" idx="1"/>
          </p:nvPr>
        </p:nvSpPr>
        <p:spPr>
          <a:xfrm>
            <a:off x="210025" y="1092400"/>
            <a:ext cx="1436100" cy="304800"/>
          </a:xfrm>
          <a:prstGeom prst="rect">
            <a:avLst/>
          </a:prstGeom>
        </p:spPr>
        <p:txBody>
          <a:bodyPr spcFirstLastPara="1" wrap="square" lIns="0" tIns="0" rIns="0" bIns="0" anchor="t" anchorCtr="0">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29" name="Google Shape;29;p8"/>
          <p:cNvSpPr txBox="1">
            <a:spLocks noGrp="1"/>
          </p:cNvSpPr>
          <p:nvPr>
            <p:ph type="subTitle" idx="2"/>
          </p:nvPr>
        </p:nvSpPr>
        <p:spPr>
          <a:xfrm>
            <a:off x="210025" y="224725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0" name="Google Shape;30;p8"/>
          <p:cNvSpPr txBox="1">
            <a:spLocks noGrp="1"/>
          </p:cNvSpPr>
          <p:nvPr>
            <p:ph type="subTitle" idx="3"/>
          </p:nvPr>
        </p:nvSpPr>
        <p:spPr>
          <a:xfrm>
            <a:off x="210025" y="3320825"/>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1" name="Google Shape;31;p8"/>
          <p:cNvSpPr txBox="1">
            <a:spLocks noGrp="1"/>
          </p:cNvSpPr>
          <p:nvPr>
            <p:ph type="subTitle" idx="4"/>
          </p:nvPr>
        </p:nvSpPr>
        <p:spPr>
          <a:xfrm>
            <a:off x="210025" y="442150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2" name="Google Shape;32;p8"/>
          <p:cNvSpPr txBox="1">
            <a:spLocks noGrp="1"/>
          </p:cNvSpPr>
          <p:nvPr>
            <p:ph type="subTitle" idx="5"/>
          </p:nvPr>
        </p:nvSpPr>
        <p:spPr>
          <a:xfrm>
            <a:off x="210025" y="546120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3" name="Google Shape;33;p8"/>
          <p:cNvSpPr txBox="1">
            <a:spLocks noGrp="1"/>
          </p:cNvSpPr>
          <p:nvPr>
            <p:ph type="subTitle" idx="6"/>
          </p:nvPr>
        </p:nvSpPr>
        <p:spPr>
          <a:xfrm>
            <a:off x="210025" y="652800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4" name="Google Shape;34;p8"/>
          <p:cNvSpPr txBox="1">
            <a:spLocks noGrp="1"/>
          </p:cNvSpPr>
          <p:nvPr>
            <p:ph type="subTitle" idx="7"/>
          </p:nvPr>
        </p:nvSpPr>
        <p:spPr>
          <a:xfrm>
            <a:off x="210025" y="759480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5" name="Google Shape;35;p8"/>
          <p:cNvSpPr txBox="1">
            <a:spLocks noGrp="1"/>
          </p:cNvSpPr>
          <p:nvPr>
            <p:ph type="subTitle" idx="8"/>
          </p:nvPr>
        </p:nvSpPr>
        <p:spPr>
          <a:xfrm>
            <a:off x="210025" y="8661600"/>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6" name="Google Shape;36;p8"/>
          <p:cNvSpPr txBox="1">
            <a:spLocks noGrp="1"/>
          </p:cNvSpPr>
          <p:nvPr>
            <p:ph type="subTitle" idx="9"/>
          </p:nvPr>
        </p:nvSpPr>
        <p:spPr>
          <a:xfrm>
            <a:off x="6096050" y="10924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37" name="Google Shape;37;p8"/>
          <p:cNvSpPr txBox="1">
            <a:spLocks noGrp="1"/>
          </p:cNvSpPr>
          <p:nvPr>
            <p:ph type="subTitle" idx="13"/>
          </p:nvPr>
        </p:nvSpPr>
        <p:spPr>
          <a:xfrm>
            <a:off x="6096050" y="224725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38" name="Google Shape;38;p8"/>
          <p:cNvSpPr txBox="1">
            <a:spLocks noGrp="1"/>
          </p:cNvSpPr>
          <p:nvPr>
            <p:ph type="subTitle" idx="14"/>
          </p:nvPr>
        </p:nvSpPr>
        <p:spPr>
          <a:xfrm>
            <a:off x="6096050" y="332082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39" name="Google Shape;39;p8"/>
          <p:cNvSpPr txBox="1">
            <a:spLocks noGrp="1"/>
          </p:cNvSpPr>
          <p:nvPr>
            <p:ph type="subTitle" idx="15"/>
          </p:nvPr>
        </p:nvSpPr>
        <p:spPr>
          <a:xfrm>
            <a:off x="6096050" y="44215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40" name="Google Shape;40;p8"/>
          <p:cNvSpPr txBox="1">
            <a:spLocks noGrp="1"/>
          </p:cNvSpPr>
          <p:nvPr>
            <p:ph type="subTitle" idx="16"/>
          </p:nvPr>
        </p:nvSpPr>
        <p:spPr>
          <a:xfrm>
            <a:off x="6096050" y="54612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41" name="Google Shape;41;p8"/>
          <p:cNvSpPr txBox="1">
            <a:spLocks noGrp="1"/>
          </p:cNvSpPr>
          <p:nvPr>
            <p:ph type="subTitle" idx="17"/>
          </p:nvPr>
        </p:nvSpPr>
        <p:spPr>
          <a:xfrm>
            <a:off x="6096050" y="65280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42" name="Google Shape;42;p8"/>
          <p:cNvSpPr txBox="1">
            <a:spLocks noGrp="1"/>
          </p:cNvSpPr>
          <p:nvPr>
            <p:ph type="subTitle" idx="18"/>
          </p:nvPr>
        </p:nvSpPr>
        <p:spPr>
          <a:xfrm>
            <a:off x="6096050" y="75948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43" name="Google Shape;43;p8"/>
          <p:cNvSpPr txBox="1">
            <a:spLocks noGrp="1"/>
          </p:cNvSpPr>
          <p:nvPr>
            <p:ph type="subTitle" idx="19"/>
          </p:nvPr>
        </p:nvSpPr>
        <p:spPr>
          <a:xfrm>
            <a:off x="6096050" y="866160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44" name="Google Shape;44;p8"/>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8"/>
          <p:cNvSpPr txBox="1">
            <a:spLocks noGrp="1"/>
          </p:cNvSpPr>
          <p:nvPr>
            <p:ph type="subTitle" idx="20"/>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46" name="Google Shape;46;p8"/>
          <p:cNvSpPr txBox="1">
            <a:spLocks noGrp="1"/>
          </p:cNvSpPr>
          <p:nvPr>
            <p:ph type="subTitle" idx="21"/>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47" name="Google Shape;47;p8"/>
          <p:cNvSpPr txBox="1">
            <a:spLocks noGrp="1"/>
          </p:cNvSpPr>
          <p:nvPr>
            <p:ph type="subTitle" idx="22"/>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rain Map">
  <p:cSld name="CUSTOM_4">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subTitle" idx="1"/>
          </p:nvPr>
        </p:nvSpPr>
        <p:spPr>
          <a:xfrm>
            <a:off x="210025" y="609792"/>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0" name="Google Shape;50;p9"/>
          <p:cNvSpPr txBox="1">
            <a:spLocks noGrp="1"/>
          </p:cNvSpPr>
          <p:nvPr>
            <p:ph type="subTitle" idx="2"/>
          </p:nvPr>
        </p:nvSpPr>
        <p:spPr>
          <a:xfrm>
            <a:off x="210025" y="1073758"/>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1" name="Google Shape;51;p9"/>
          <p:cNvSpPr txBox="1">
            <a:spLocks noGrp="1"/>
          </p:cNvSpPr>
          <p:nvPr>
            <p:ph type="subTitle" idx="3"/>
          </p:nvPr>
        </p:nvSpPr>
        <p:spPr>
          <a:xfrm>
            <a:off x="210025" y="1537742"/>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2" name="Google Shape;52;p9"/>
          <p:cNvSpPr txBox="1">
            <a:spLocks noGrp="1"/>
          </p:cNvSpPr>
          <p:nvPr>
            <p:ph type="subTitle" idx="4"/>
          </p:nvPr>
        </p:nvSpPr>
        <p:spPr>
          <a:xfrm>
            <a:off x="210025" y="2001717"/>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3" name="Google Shape;53;p9"/>
          <p:cNvSpPr txBox="1">
            <a:spLocks noGrp="1"/>
          </p:cNvSpPr>
          <p:nvPr>
            <p:ph type="subTitle" idx="5"/>
          </p:nvPr>
        </p:nvSpPr>
        <p:spPr>
          <a:xfrm>
            <a:off x="210025" y="2465692"/>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4" name="Google Shape;54;p9"/>
          <p:cNvSpPr txBox="1">
            <a:spLocks noGrp="1"/>
          </p:cNvSpPr>
          <p:nvPr>
            <p:ph type="subTitle" idx="6"/>
          </p:nvPr>
        </p:nvSpPr>
        <p:spPr>
          <a:xfrm>
            <a:off x="210025" y="2929667"/>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5" name="Google Shape;55;p9"/>
          <p:cNvSpPr txBox="1">
            <a:spLocks noGrp="1"/>
          </p:cNvSpPr>
          <p:nvPr>
            <p:ph type="subTitle" idx="7"/>
          </p:nvPr>
        </p:nvSpPr>
        <p:spPr>
          <a:xfrm>
            <a:off x="210025" y="3393642"/>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6" name="Google Shape;56;p9"/>
          <p:cNvSpPr txBox="1">
            <a:spLocks noGrp="1"/>
          </p:cNvSpPr>
          <p:nvPr>
            <p:ph type="subTitle" idx="8"/>
          </p:nvPr>
        </p:nvSpPr>
        <p:spPr>
          <a:xfrm>
            <a:off x="210025" y="3857617"/>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7" name="Google Shape;57;p9"/>
          <p:cNvSpPr txBox="1">
            <a:spLocks noGrp="1"/>
          </p:cNvSpPr>
          <p:nvPr>
            <p:ph type="subTitle" idx="9"/>
          </p:nvPr>
        </p:nvSpPr>
        <p:spPr>
          <a:xfrm>
            <a:off x="210025" y="4321592"/>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8" name="Google Shape;58;p9"/>
          <p:cNvSpPr txBox="1">
            <a:spLocks noGrp="1"/>
          </p:cNvSpPr>
          <p:nvPr>
            <p:ph type="subTitle" idx="13"/>
          </p:nvPr>
        </p:nvSpPr>
        <p:spPr>
          <a:xfrm>
            <a:off x="210025" y="4785567"/>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59" name="Google Shape;59;p9"/>
          <p:cNvSpPr txBox="1">
            <a:spLocks noGrp="1"/>
          </p:cNvSpPr>
          <p:nvPr>
            <p:ph type="subTitle" idx="14"/>
          </p:nvPr>
        </p:nvSpPr>
        <p:spPr>
          <a:xfrm>
            <a:off x="210025" y="5713517"/>
            <a:ext cx="1436100" cy="3048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60" name="Google Shape;60;p9"/>
          <p:cNvSpPr txBox="1">
            <a:spLocks noGrp="1"/>
          </p:cNvSpPr>
          <p:nvPr>
            <p:ph type="subTitle" idx="15"/>
          </p:nvPr>
        </p:nvSpPr>
        <p:spPr>
          <a:xfrm>
            <a:off x="6099450" y="59624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1" name="Google Shape;61;p9"/>
          <p:cNvSpPr txBox="1">
            <a:spLocks noGrp="1"/>
          </p:cNvSpPr>
          <p:nvPr>
            <p:ph type="subTitle" idx="16"/>
          </p:nvPr>
        </p:nvSpPr>
        <p:spPr>
          <a:xfrm>
            <a:off x="6099450" y="106022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2" name="Google Shape;62;p9"/>
          <p:cNvSpPr txBox="1">
            <a:spLocks noGrp="1"/>
          </p:cNvSpPr>
          <p:nvPr>
            <p:ph type="subTitle" idx="17"/>
          </p:nvPr>
        </p:nvSpPr>
        <p:spPr>
          <a:xfrm>
            <a:off x="6099450" y="152419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3" name="Google Shape;63;p9"/>
          <p:cNvSpPr txBox="1">
            <a:spLocks noGrp="1"/>
          </p:cNvSpPr>
          <p:nvPr>
            <p:ph type="subTitle" idx="18"/>
          </p:nvPr>
        </p:nvSpPr>
        <p:spPr>
          <a:xfrm>
            <a:off x="6099450" y="198817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4" name="Google Shape;64;p9"/>
          <p:cNvSpPr txBox="1">
            <a:spLocks noGrp="1"/>
          </p:cNvSpPr>
          <p:nvPr>
            <p:ph type="subTitle" idx="19"/>
          </p:nvPr>
        </p:nvSpPr>
        <p:spPr>
          <a:xfrm>
            <a:off x="6099450" y="245214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5" name="Google Shape;65;p9"/>
          <p:cNvSpPr txBox="1">
            <a:spLocks noGrp="1"/>
          </p:cNvSpPr>
          <p:nvPr>
            <p:ph type="subTitle" idx="20"/>
          </p:nvPr>
        </p:nvSpPr>
        <p:spPr>
          <a:xfrm>
            <a:off x="6099450" y="291612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6" name="Google Shape;66;p9"/>
          <p:cNvSpPr txBox="1">
            <a:spLocks noGrp="1"/>
          </p:cNvSpPr>
          <p:nvPr>
            <p:ph type="subTitle" idx="21"/>
          </p:nvPr>
        </p:nvSpPr>
        <p:spPr>
          <a:xfrm>
            <a:off x="6099450" y="338009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7" name="Google Shape;67;p9"/>
          <p:cNvSpPr txBox="1">
            <a:spLocks noGrp="1"/>
          </p:cNvSpPr>
          <p:nvPr>
            <p:ph type="subTitle" idx="22"/>
          </p:nvPr>
        </p:nvSpPr>
        <p:spPr>
          <a:xfrm>
            <a:off x="6099450" y="384407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8" name="Google Shape;68;p9"/>
          <p:cNvSpPr txBox="1">
            <a:spLocks noGrp="1"/>
          </p:cNvSpPr>
          <p:nvPr>
            <p:ph type="subTitle" idx="23"/>
          </p:nvPr>
        </p:nvSpPr>
        <p:spPr>
          <a:xfrm>
            <a:off x="6099450" y="4308045"/>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69" name="Google Shape;69;p9"/>
          <p:cNvSpPr txBox="1">
            <a:spLocks noGrp="1"/>
          </p:cNvSpPr>
          <p:nvPr>
            <p:ph type="subTitle" idx="24"/>
          </p:nvPr>
        </p:nvSpPr>
        <p:spPr>
          <a:xfrm>
            <a:off x="6099450" y="4772020"/>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0" name="Google Shape;70;p9"/>
          <p:cNvSpPr txBox="1">
            <a:spLocks noGrp="1"/>
          </p:cNvSpPr>
          <p:nvPr>
            <p:ph type="subTitle" idx="25"/>
          </p:nvPr>
        </p:nvSpPr>
        <p:spPr>
          <a:xfrm>
            <a:off x="6099450" y="5686423"/>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1" name="Google Shape;71;p9"/>
          <p:cNvSpPr txBox="1">
            <a:spLocks noGrp="1"/>
          </p:cNvSpPr>
          <p:nvPr>
            <p:ph type="subTitle" idx="26"/>
          </p:nvPr>
        </p:nvSpPr>
        <p:spPr>
          <a:xfrm>
            <a:off x="6099450" y="6150398"/>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2" name="Google Shape;72;p9"/>
          <p:cNvSpPr txBox="1">
            <a:spLocks noGrp="1"/>
          </p:cNvSpPr>
          <p:nvPr>
            <p:ph type="subTitle" idx="27"/>
          </p:nvPr>
        </p:nvSpPr>
        <p:spPr>
          <a:xfrm>
            <a:off x="6099450" y="6614373"/>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3" name="Google Shape;73;p9"/>
          <p:cNvSpPr txBox="1">
            <a:spLocks noGrp="1"/>
          </p:cNvSpPr>
          <p:nvPr>
            <p:ph type="subTitle" idx="28"/>
          </p:nvPr>
        </p:nvSpPr>
        <p:spPr>
          <a:xfrm>
            <a:off x="6099450" y="7078348"/>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4" name="Google Shape;74;p9"/>
          <p:cNvSpPr txBox="1">
            <a:spLocks noGrp="1"/>
          </p:cNvSpPr>
          <p:nvPr>
            <p:ph type="subTitle" idx="29"/>
          </p:nvPr>
        </p:nvSpPr>
        <p:spPr>
          <a:xfrm>
            <a:off x="6099450" y="7542323"/>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5" name="Google Shape;75;p9"/>
          <p:cNvSpPr txBox="1">
            <a:spLocks noGrp="1"/>
          </p:cNvSpPr>
          <p:nvPr>
            <p:ph type="subTitle" idx="30"/>
          </p:nvPr>
        </p:nvSpPr>
        <p:spPr>
          <a:xfrm>
            <a:off x="6099450" y="7972398"/>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6" name="Google Shape;76;p9"/>
          <p:cNvSpPr txBox="1">
            <a:spLocks noGrp="1"/>
          </p:cNvSpPr>
          <p:nvPr>
            <p:ph type="subTitle" idx="31"/>
          </p:nvPr>
        </p:nvSpPr>
        <p:spPr>
          <a:xfrm>
            <a:off x="6099450" y="8436398"/>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7" name="Google Shape;77;p9"/>
          <p:cNvSpPr txBox="1">
            <a:spLocks noGrp="1"/>
          </p:cNvSpPr>
          <p:nvPr>
            <p:ph type="subTitle" idx="32"/>
          </p:nvPr>
        </p:nvSpPr>
        <p:spPr>
          <a:xfrm>
            <a:off x="6099450" y="8900398"/>
            <a:ext cx="1436100" cy="304800"/>
          </a:xfrm>
          <a:prstGeom prst="rect">
            <a:avLst/>
          </a:prstGeom>
        </p:spPr>
        <p:txBody>
          <a:bodyPr spcFirstLastPara="1" wrap="square" lIns="0" tIns="0" rIns="0" bIns="0" anchor="t" anchorCtr="0">
            <a:noAutofit/>
          </a:bodyPr>
          <a:lstStyle>
            <a:lvl1pPr lvl="0" algn="r" rtl="0">
              <a:spcBef>
                <a:spcPts val="0"/>
              </a:spcBef>
              <a:spcAft>
                <a:spcPts val="0"/>
              </a:spcAft>
              <a:buSzPts val="1500"/>
              <a:buNone/>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78" name="Google Shape;78;p9"/>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9" name="Google Shape;79;p9"/>
          <p:cNvSpPr txBox="1">
            <a:spLocks noGrp="1"/>
          </p:cNvSpPr>
          <p:nvPr>
            <p:ph type="subTitle" idx="33"/>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0" name="Google Shape;80;p9"/>
          <p:cNvSpPr txBox="1">
            <a:spLocks noGrp="1"/>
          </p:cNvSpPr>
          <p:nvPr>
            <p:ph type="subTitle" idx="34"/>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1" name="Google Shape;81;p9"/>
          <p:cNvSpPr txBox="1">
            <a:spLocks noGrp="1"/>
          </p:cNvSpPr>
          <p:nvPr>
            <p:ph type="subTitle" idx="35"/>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ned">
  <p:cSld name="ONE_COLUMN_TEXT">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0"/>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 name="Google Shape;84;p10"/>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5" name="Google Shape;85;p10"/>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6" name="Google Shape;86;p10"/>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7" name="Google Shape;87;p10"/>
          <p:cNvSpPr txBox="1">
            <a:spLocks noGrp="1"/>
          </p:cNvSpPr>
          <p:nvPr>
            <p:ph type="subTitle" idx="4"/>
          </p:nvPr>
        </p:nvSpPr>
        <p:spPr>
          <a:xfrm>
            <a:off x="214950" y="235900"/>
            <a:ext cx="7331700" cy="9135900"/>
          </a:xfrm>
          <a:prstGeom prst="rect">
            <a:avLst/>
          </a:prstGeom>
        </p:spPr>
        <p:txBody>
          <a:bodyPr spcFirstLastPara="1" wrap="square" lIns="0" tIns="0" rIns="0" bIns="0" anchor="t" anchorCtr="0">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alf Scale Grid">
  <p:cSld name="SECTION_TITLE_AND_DESCRIPTION">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1"/>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11"/>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1" name="Google Shape;91;p11"/>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2" name="Google Shape;92;p11"/>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dk1"/>
              </a:buClr>
              <a:buSzPts val="1500"/>
              <a:buFont typeface="Roboto"/>
              <a:buNone/>
              <a:defRPr sz="1500">
                <a:solidFill>
                  <a:schemeClr val="dk1"/>
                </a:solidFill>
                <a:latin typeface="Roboto"/>
                <a:ea typeface="Roboto"/>
                <a:cs typeface="Roboto"/>
                <a:sym typeface="Robo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0" tIns="0" rIns="0" bIns="0" anchor="t" anchorCtr="0">
            <a:noAutofit/>
          </a:bodyPr>
          <a:lstStyle>
            <a:lvl1pPr marL="457200" lvl="0"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1pPr>
            <a:lvl2pPr marL="914400" lvl="1"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2pPr>
            <a:lvl3pPr marL="1371600" lvl="2"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3pPr>
            <a:lvl4pPr marL="1828800" lvl="3"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4pPr>
            <a:lvl5pPr marL="2286000" lvl="4"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5pPr>
            <a:lvl6pPr marL="2743200" lvl="5"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6pPr>
            <a:lvl7pPr marL="3200400" lvl="6"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7pPr>
            <a:lvl8pPr marL="3657600" lvl="7"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8pPr>
            <a:lvl9pPr marL="4114800" lvl="8" indent="-323850">
              <a:lnSpc>
                <a:spcPct val="100000"/>
              </a:lnSpc>
              <a:spcBef>
                <a:spcPts val="0"/>
              </a:spcBef>
              <a:spcAft>
                <a:spcPts val="0"/>
              </a:spcAft>
              <a:buClr>
                <a:schemeClr val="dk1"/>
              </a:buClr>
              <a:buSzPts val="1500"/>
              <a:buFont typeface="Roboto"/>
              <a:buChar char="■"/>
              <a:defRPr sz="15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2" r:id="rId12"/>
    <p:sldLayoutId id="2147483663" r:id="rId13"/>
    <p:sldLayoutId id="2147483664" r:id="rId14"/>
    <p:sldLayoutId id="2147483665" r:id="rId15"/>
    <p:sldLayoutId id="214748366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1.jpe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5.xml"/><Relationship Id="rId18" Type="http://schemas.openxmlformats.org/officeDocument/2006/relationships/slide" Target="slide30.xml"/><Relationship Id="rId3" Type="http://schemas.openxmlformats.org/officeDocument/2006/relationships/slide" Target="slide5.xml"/><Relationship Id="rId21" Type="http://schemas.openxmlformats.org/officeDocument/2006/relationships/slide" Target="slide33.xml"/><Relationship Id="rId7" Type="http://schemas.openxmlformats.org/officeDocument/2006/relationships/slide" Target="slide10.xml"/><Relationship Id="rId12" Type="http://schemas.openxmlformats.org/officeDocument/2006/relationships/slide" Target="slide24.xml"/><Relationship Id="rId17" Type="http://schemas.openxmlformats.org/officeDocument/2006/relationships/slide" Target="slide29.xml"/><Relationship Id="rId2" Type="http://schemas.openxmlformats.org/officeDocument/2006/relationships/notesSlide" Target="../notesSlides/notesSlide2.xml"/><Relationship Id="rId16" Type="http://schemas.openxmlformats.org/officeDocument/2006/relationships/slide" Target="slide28.xml"/><Relationship Id="rId20"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slide" Target="slide23.xml"/><Relationship Id="rId5" Type="http://schemas.openxmlformats.org/officeDocument/2006/relationships/slide" Target="slide8.xml"/><Relationship Id="rId15" Type="http://schemas.openxmlformats.org/officeDocument/2006/relationships/slide" Target="slide27.xml"/><Relationship Id="rId10" Type="http://schemas.openxmlformats.org/officeDocument/2006/relationships/slide" Target="slide22.xml"/><Relationship Id="rId19" Type="http://schemas.openxmlformats.org/officeDocument/2006/relationships/slide" Target="slide31.xml"/><Relationship Id="rId4" Type="http://schemas.openxmlformats.org/officeDocument/2006/relationships/slide" Target="slide7.xml"/><Relationship Id="rId9" Type="http://schemas.openxmlformats.org/officeDocument/2006/relationships/slide" Target="slide21.xml"/><Relationship Id="rId14" Type="http://schemas.openxmlformats.org/officeDocument/2006/relationships/slide" Target="slide26.xml"/><Relationship Id="rId22" Type="http://schemas.openxmlformats.org/officeDocument/2006/relationships/slide" Target="slide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slide" Target="slide41.xml"/><Relationship Id="rId13" Type="http://schemas.openxmlformats.org/officeDocument/2006/relationships/slide" Target="slide50.xml"/><Relationship Id="rId3" Type="http://schemas.openxmlformats.org/officeDocument/2006/relationships/slide" Target="slide36.xml"/><Relationship Id="rId7" Type="http://schemas.openxmlformats.org/officeDocument/2006/relationships/slide" Target="slide40.xml"/><Relationship Id="rId12" Type="http://schemas.openxmlformats.org/officeDocument/2006/relationships/slide" Target="slide45.xml"/><Relationship Id="rId2" Type="http://schemas.openxmlformats.org/officeDocument/2006/relationships/slide" Target="slide35.xml"/><Relationship Id="rId1" Type="http://schemas.openxmlformats.org/officeDocument/2006/relationships/slideLayout" Target="../slideLayouts/slideLayout1.xml"/><Relationship Id="rId6" Type="http://schemas.openxmlformats.org/officeDocument/2006/relationships/slide" Target="slide39.xml"/><Relationship Id="rId11" Type="http://schemas.openxmlformats.org/officeDocument/2006/relationships/slide" Target="slide44.xml"/><Relationship Id="rId5" Type="http://schemas.openxmlformats.org/officeDocument/2006/relationships/slide" Target="slide38.xml"/><Relationship Id="rId10" Type="http://schemas.openxmlformats.org/officeDocument/2006/relationships/slide" Target="slide43.xml"/><Relationship Id="rId4" Type="http://schemas.openxmlformats.org/officeDocument/2006/relationships/slide" Target="slide37.xml"/><Relationship Id="rId9" Type="http://schemas.openxmlformats.org/officeDocument/2006/relationships/slide" Target="slide42.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8" Type="http://schemas.openxmlformats.org/officeDocument/2006/relationships/hyperlink" Target="http://vex.com" TargetMode="External"/><Relationship Id="rId13" Type="http://schemas.openxmlformats.org/officeDocument/2006/relationships/hyperlink" Target="http://mentors.vex.com" TargetMode="External"/><Relationship Id="rId3" Type="http://schemas.openxmlformats.org/officeDocument/2006/relationships/image" Target="../media/image56.png"/><Relationship Id="rId7" Type="http://schemas.openxmlformats.org/officeDocument/2006/relationships/hyperlink" Target="https://kb.roboticseducation.org/hc/en-us/articles/4461349729047" TargetMode="External"/><Relationship Id="rId12" Type="http://schemas.openxmlformats.org/officeDocument/2006/relationships/hyperlink" Target="http://students.vex.com"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hyperlink" Target="http://coding.vex.com" TargetMode="External"/><Relationship Id="rId11" Type="http://schemas.openxmlformats.org/officeDocument/2006/relationships/hyperlink" Target="mailto:notebooks@vex.com" TargetMode="External"/><Relationship Id="rId5" Type="http://schemas.openxmlformats.org/officeDocument/2006/relationships/hyperlink" Target="http://notebooking.vex.com" TargetMode="External"/><Relationship Id="rId15" Type="http://schemas.openxmlformats.org/officeDocument/2006/relationships/hyperlink" Target="http://library.vex.com" TargetMode="External"/><Relationship Id="rId10" Type="http://schemas.openxmlformats.org/officeDocument/2006/relationships/hyperlink" Target="https://www.roboticseducation.org/teams/vex-robotics-competition/" TargetMode="External"/><Relationship Id="rId4" Type="http://schemas.openxmlformats.org/officeDocument/2006/relationships/hyperlink" Target="http://engineering.vex.com" TargetMode="External"/><Relationship Id="rId9" Type="http://schemas.openxmlformats.org/officeDocument/2006/relationships/hyperlink" Target="http://roboticseducation.org" TargetMode="External"/><Relationship Id="rId14" Type="http://schemas.openxmlformats.org/officeDocument/2006/relationships/hyperlink" Target="https://docs.google.com/document/u/0/d/1mFrhRoga-YyNwniFTb7fr12yqKptFdMtSair4D-TQJ8/edit"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3"/>
        <p:cNvGrpSpPr/>
        <p:nvPr/>
      </p:nvGrpSpPr>
      <p:grpSpPr>
        <a:xfrm>
          <a:off x="0" y="0"/>
          <a:ext cx="0" cy="0"/>
          <a:chOff x="0" y="0"/>
          <a:chExt cx="0" cy="0"/>
        </a:xfrm>
      </p:grpSpPr>
      <p:sp>
        <p:nvSpPr>
          <p:cNvPr id="154" name="Google Shape;154;p22"/>
          <p:cNvSpPr txBox="1">
            <a:spLocks noGrp="1"/>
          </p:cNvSpPr>
          <p:nvPr>
            <p:ph type="subTitle" idx="4294967295"/>
          </p:nvPr>
        </p:nvSpPr>
        <p:spPr>
          <a:xfrm>
            <a:off x="1113825" y="5228475"/>
            <a:ext cx="6658500" cy="425400"/>
          </a:xfrm>
          <a:prstGeom prst="rect">
            <a:avLst/>
          </a:prstGeom>
        </p:spPr>
        <p:txBody>
          <a:bodyPr spcFirstLastPara="1" wrap="square" lIns="0" tIns="0" rIns="0" bIns="0" anchor="ctr" anchorCtr="0">
            <a:noAutofit/>
          </a:bodyPr>
          <a:lstStyle/>
          <a:p>
            <a:pPr marL="0" indent="0">
              <a:buNone/>
            </a:pPr>
            <a:r>
              <a:rPr lang="en-US" sz="2500" b="1"/>
              <a:t>Albuquerque Quesadillas</a:t>
            </a:r>
          </a:p>
        </p:txBody>
      </p:sp>
      <p:sp>
        <p:nvSpPr>
          <p:cNvPr id="155" name="Google Shape;155;p22"/>
          <p:cNvSpPr txBox="1">
            <a:spLocks noGrp="1"/>
          </p:cNvSpPr>
          <p:nvPr>
            <p:ph type="subTitle" idx="4294967295"/>
          </p:nvPr>
        </p:nvSpPr>
        <p:spPr>
          <a:xfrm>
            <a:off x="4725366" y="6419350"/>
            <a:ext cx="686400" cy="221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1</a:t>
            </a:r>
            <a:endParaRPr/>
          </a:p>
        </p:txBody>
      </p:sp>
      <p:sp>
        <p:nvSpPr>
          <p:cNvPr id="156" name="Google Shape;156;p22"/>
          <p:cNvSpPr txBox="1">
            <a:spLocks noGrp="1"/>
          </p:cNvSpPr>
          <p:nvPr>
            <p:ph type="subTitle" idx="4294967295"/>
          </p:nvPr>
        </p:nvSpPr>
        <p:spPr>
          <a:xfrm>
            <a:off x="5730650" y="6419350"/>
            <a:ext cx="909900" cy="238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1</a:t>
            </a:r>
            <a:endParaRPr/>
          </a:p>
        </p:txBody>
      </p:sp>
      <p:sp>
        <p:nvSpPr>
          <p:cNvPr id="157" name="Google Shape;157;p22"/>
          <p:cNvSpPr txBox="1"/>
          <p:nvPr/>
        </p:nvSpPr>
        <p:spPr>
          <a:xfrm>
            <a:off x="1118400" y="3629825"/>
            <a:ext cx="4830300" cy="954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7200">
                <a:latin typeface="Roboto Black"/>
                <a:ea typeface="Roboto Black"/>
                <a:cs typeface="Roboto Black"/>
                <a:sym typeface="Roboto Black"/>
              </a:rPr>
              <a:t>0040</a:t>
            </a:r>
            <a:endParaRPr sz="7200">
              <a:latin typeface="Roboto Black"/>
              <a:ea typeface="Roboto Black"/>
              <a:cs typeface="Roboto Black"/>
              <a:sym typeface="Roboto Black"/>
            </a:endParaRPr>
          </a:p>
        </p:txBody>
      </p:sp>
      <p:sp>
        <p:nvSpPr>
          <p:cNvPr id="158" name="Google Shape;158;p22"/>
          <p:cNvSpPr txBox="1">
            <a:spLocks noGrp="1"/>
          </p:cNvSpPr>
          <p:nvPr>
            <p:ph type="subTitle" idx="3"/>
          </p:nvPr>
        </p:nvSpPr>
        <p:spPr>
          <a:xfrm>
            <a:off x="1113825" y="5917525"/>
            <a:ext cx="6658500" cy="238200"/>
          </a:xfrm>
          <a:prstGeom prst="rect">
            <a:avLst/>
          </a:prstGeom>
        </p:spPr>
        <p:txBody>
          <a:bodyPr spcFirstLastPara="1" wrap="square" lIns="0" tIns="0" rIns="0" bIns="0" anchor="t" anchorCtr="0">
            <a:noAutofit/>
          </a:bodyPr>
          <a:lstStyle/>
          <a:p>
            <a:pPr marL="0" indent="0"/>
            <a:r>
              <a:rPr lang="en-US"/>
              <a:t>Colorado Early Colleges Windsor </a:t>
            </a:r>
            <a:endParaRPr/>
          </a:p>
        </p:txBody>
      </p:sp>
      <p:sp>
        <p:nvSpPr>
          <p:cNvPr id="159" name="Google Shape;159;p22"/>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60" name="Google Shape;160;p22"/>
          <p:cNvSpPr txBox="1"/>
          <p:nvPr/>
        </p:nvSpPr>
        <p:spPr>
          <a:xfrm>
            <a:off x="2905426" y="6419350"/>
            <a:ext cx="1729800" cy="238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500">
                <a:latin typeface="Roboto"/>
                <a:ea typeface="Roboto"/>
                <a:cs typeface="Roboto"/>
                <a:sym typeface="Roboto"/>
              </a:rPr>
              <a:t>06/10/2024</a:t>
            </a:r>
            <a:endParaRPr sz="1500">
              <a:latin typeface="Roboto"/>
              <a:ea typeface="Roboto"/>
              <a:cs typeface="Roboto"/>
              <a:sym typeface="Roboto"/>
            </a:endParaRPr>
          </a:p>
        </p:txBody>
      </p:sp>
      <p:sp>
        <p:nvSpPr>
          <p:cNvPr id="161" name="Google Shape;161;p22"/>
          <p:cNvSpPr txBox="1"/>
          <p:nvPr/>
        </p:nvSpPr>
        <p:spPr>
          <a:xfrm>
            <a:off x="1113825" y="6419350"/>
            <a:ext cx="1729800" cy="238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500">
                <a:latin typeface="Roboto"/>
                <a:ea typeface="Roboto"/>
                <a:cs typeface="Roboto"/>
                <a:sym typeface="Roboto"/>
              </a:rPr>
              <a:t>08/27/2024</a:t>
            </a:r>
            <a:endParaRPr sz="1500">
              <a:latin typeface="Roboto"/>
              <a:ea typeface="Roboto"/>
              <a:cs typeface="Roboto"/>
              <a:sym typeface="Roboto"/>
            </a:endParaRPr>
          </a:p>
        </p:txBody>
      </p:sp>
      <p:sp>
        <p:nvSpPr>
          <p:cNvPr id="162" name="Google Shape;162;p22"/>
          <p:cNvSpPr txBox="1"/>
          <p:nvPr/>
        </p:nvSpPr>
        <p:spPr>
          <a:xfrm>
            <a:off x="6499425" y="6894925"/>
            <a:ext cx="1272900" cy="195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b="1">
                <a:latin typeface="Roboto"/>
                <a:ea typeface="Roboto"/>
                <a:cs typeface="Roboto"/>
                <a:sym typeface="Roboto"/>
              </a:rPr>
              <a:t>V3.0 Date 6.10.24</a:t>
            </a:r>
            <a:endParaRPr sz="1200" b="1">
              <a:solidFill>
                <a:srgbClr val="000000"/>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8" name="Google Shape;278;p34"/>
          <p:cNvPicPr preferRelativeResize="0"/>
          <p:nvPr/>
        </p:nvPicPr>
        <p:blipFill>
          <a:blip r:embed="rId3">
            <a:alphaModFix/>
          </a:blip>
          <a:stretch>
            <a:fillRect/>
          </a:stretch>
        </p:blipFill>
        <p:spPr>
          <a:xfrm>
            <a:off x="51800" y="228026"/>
            <a:ext cx="174934" cy="5340099"/>
          </a:xfrm>
          <a:prstGeom prst="rect">
            <a:avLst/>
          </a:prstGeom>
          <a:noFill/>
          <a:ln>
            <a:noFill/>
          </a:ln>
        </p:spPr>
      </p:pic>
      <p:pic>
        <p:nvPicPr>
          <p:cNvPr id="279" name="Google Shape;279;p34"/>
          <p:cNvPicPr preferRelativeResize="0"/>
          <p:nvPr/>
        </p:nvPicPr>
        <p:blipFill>
          <a:blip r:embed="rId4">
            <a:alphaModFix/>
          </a:blip>
          <a:stretch>
            <a:fillRect/>
          </a:stretch>
        </p:blipFill>
        <p:spPr>
          <a:xfrm>
            <a:off x="226715" y="53096"/>
            <a:ext cx="5340099" cy="174934"/>
          </a:xfrm>
          <a:prstGeom prst="rect">
            <a:avLst/>
          </a:prstGeom>
          <a:noFill/>
          <a:ln>
            <a:noFill/>
          </a:ln>
        </p:spPr>
      </p:pic>
      <p:pic>
        <p:nvPicPr>
          <p:cNvPr id="3" name="Picture 2">
            <a:extLst>
              <a:ext uri="{FF2B5EF4-FFF2-40B4-BE49-F238E27FC236}">
                <a16:creationId xmlns:a16="http://schemas.microsoft.com/office/drawing/2014/main" id="{4D6BB508-7096-4991-B323-37419F9B0FFC}"/>
              </a:ext>
            </a:extLst>
          </p:cNvPr>
          <p:cNvPicPr>
            <a:picLocks noChangeAspect="1"/>
          </p:cNvPicPr>
          <p:nvPr/>
        </p:nvPicPr>
        <p:blipFill>
          <a:blip r:embed="rId5"/>
          <a:stretch>
            <a:fillRect/>
          </a:stretch>
        </p:blipFill>
        <p:spPr>
          <a:xfrm>
            <a:off x="0" y="54027"/>
            <a:ext cx="7824200" cy="10004373"/>
          </a:xfrm>
          <a:prstGeom prst="rect">
            <a:avLst/>
          </a:prstGeom>
        </p:spPr>
      </p:pic>
      <p:sp>
        <p:nvSpPr>
          <p:cNvPr id="6" name="TextBox 5">
            <a:extLst>
              <a:ext uri="{FF2B5EF4-FFF2-40B4-BE49-F238E27FC236}">
                <a16:creationId xmlns:a16="http://schemas.microsoft.com/office/drawing/2014/main" id="{D8DBBFEC-C89A-48AF-AB01-34CE8B0A59E1}"/>
              </a:ext>
            </a:extLst>
          </p:cNvPr>
          <p:cNvSpPr txBox="1"/>
          <p:nvPr/>
        </p:nvSpPr>
        <p:spPr>
          <a:xfrm>
            <a:off x="6959600" y="9414789"/>
            <a:ext cx="239183" cy="307777"/>
          </a:xfrm>
          <a:prstGeom prst="rect">
            <a:avLst/>
          </a:prstGeom>
          <a:noFill/>
        </p:spPr>
        <p:txBody>
          <a:bodyPr wrap="square" rtlCol="0">
            <a:spAutoFit/>
          </a:bodyPr>
          <a:lstStyle/>
          <a:p>
            <a:r>
              <a:rPr lang="en-US" dirty="0"/>
              <a:t>5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355F78-36D5-4341-93E4-66FBD22B48F3}"/>
              </a:ext>
            </a:extLst>
          </p:cNvPr>
          <p:cNvPicPr>
            <a:picLocks noChangeAspect="1"/>
          </p:cNvPicPr>
          <p:nvPr/>
        </p:nvPicPr>
        <p:blipFill>
          <a:blip r:embed="rId2"/>
          <a:stretch>
            <a:fillRect/>
          </a:stretch>
        </p:blipFill>
        <p:spPr>
          <a:xfrm>
            <a:off x="0" y="0"/>
            <a:ext cx="7772400" cy="10058400"/>
          </a:xfrm>
          <a:prstGeom prst="rect">
            <a:avLst/>
          </a:prstGeom>
        </p:spPr>
      </p:pic>
      <p:sp>
        <p:nvSpPr>
          <p:cNvPr id="5" name="TextBox 4">
            <a:extLst>
              <a:ext uri="{FF2B5EF4-FFF2-40B4-BE49-F238E27FC236}">
                <a16:creationId xmlns:a16="http://schemas.microsoft.com/office/drawing/2014/main" id="{67B209D6-A5E3-4AD5-9200-B6AC9339EE93}"/>
              </a:ext>
            </a:extLst>
          </p:cNvPr>
          <p:cNvSpPr txBox="1"/>
          <p:nvPr/>
        </p:nvSpPr>
        <p:spPr>
          <a:xfrm>
            <a:off x="7027333" y="9354178"/>
            <a:ext cx="626533" cy="307777"/>
          </a:xfrm>
          <a:prstGeom prst="rect">
            <a:avLst/>
          </a:prstGeom>
          <a:noFill/>
        </p:spPr>
        <p:txBody>
          <a:bodyPr wrap="square" lIns="91440" tIns="45720" rIns="91440" bIns="45720" rtlCol="0" anchor="t">
            <a:spAutoFit/>
          </a:bodyPr>
          <a:lstStyle/>
          <a:p>
            <a:r>
              <a:rPr lang="en-US" dirty="0"/>
              <a:t>6</a:t>
            </a:r>
          </a:p>
        </p:txBody>
      </p:sp>
    </p:spTree>
    <p:extLst>
      <p:ext uri="{BB962C8B-B14F-4D97-AF65-F5344CB8AC3E}">
        <p14:creationId xmlns:p14="http://schemas.microsoft.com/office/powerpoint/2010/main" val="1659948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0" y="3435870"/>
            <a:ext cx="7772400" cy="307945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bg1"/>
                </a:solidFill>
              </a:rPr>
              <a:t>Brain P</a:t>
            </a:r>
            <a:r>
              <a:rPr lang="en-US">
                <a:solidFill>
                  <a:schemeClr val="bg1"/>
                </a:solidFill>
              </a:rPr>
              <a:t>orts/ Controller Program and Game Map</a:t>
            </a:r>
            <a:endParaRPr>
              <a:solidFill>
                <a:schemeClr val="bg1"/>
              </a:solidFill>
            </a:endParaRPr>
          </a:p>
        </p:txBody>
      </p:sp>
    </p:spTree>
    <p:extLst>
      <p:ext uri="{BB962C8B-B14F-4D97-AF65-F5344CB8AC3E}">
        <p14:creationId xmlns:p14="http://schemas.microsoft.com/office/powerpoint/2010/main" val="1858292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5"/>
          <p:cNvSpPr txBox="1">
            <a:spLocks noGrp="1"/>
          </p:cNvSpPr>
          <p:nvPr>
            <p:ph type="subTitle" idx="1"/>
          </p:nvPr>
        </p:nvSpPr>
        <p:spPr>
          <a:xfrm>
            <a:off x="210025" y="609792"/>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PORT</a:t>
            </a:r>
            <a:endParaRPr/>
          </a:p>
        </p:txBody>
      </p:sp>
      <p:sp>
        <p:nvSpPr>
          <p:cNvPr id="285" name="Google Shape;285;p35"/>
          <p:cNvSpPr txBox="1">
            <a:spLocks noGrp="1"/>
          </p:cNvSpPr>
          <p:nvPr>
            <p:ph type="subTitle" idx="2"/>
          </p:nvPr>
        </p:nvSpPr>
        <p:spPr>
          <a:xfrm>
            <a:off x="210025" y="1073758"/>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dirty="0"/>
              <a:t>Radio</a:t>
            </a:r>
            <a:endParaRPr dirty="0">
              <a:solidFill>
                <a:schemeClr val="dk1"/>
              </a:solidFill>
            </a:endParaRPr>
          </a:p>
          <a:p>
            <a:pPr marL="0" lvl="0" indent="0" algn="l" rtl="0">
              <a:spcBef>
                <a:spcPts val="0"/>
              </a:spcBef>
              <a:spcAft>
                <a:spcPts val="0"/>
              </a:spcAft>
              <a:buNone/>
            </a:pPr>
            <a:endParaRPr dirty="0"/>
          </a:p>
        </p:txBody>
      </p:sp>
      <p:sp>
        <p:nvSpPr>
          <p:cNvPr id="286" name="Google Shape;286;p35"/>
          <p:cNvSpPr txBox="1">
            <a:spLocks noGrp="1"/>
          </p:cNvSpPr>
          <p:nvPr>
            <p:ph type="subTitle" idx="3"/>
          </p:nvPr>
        </p:nvSpPr>
        <p:spPr>
          <a:xfrm>
            <a:off x="210025" y="1537742"/>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87" name="Google Shape;287;p35"/>
          <p:cNvSpPr txBox="1">
            <a:spLocks noGrp="1"/>
          </p:cNvSpPr>
          <p:nvPr>
            <p:ph type="subTitle" idx="4"/>
          </p:nvPr>
        </p:nvSpPr>
        <p:spPr>
          <a:xfrm>
            <a:off x="210025" y="2001717"/>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88" name="Google Shape;288;p35"/>
          <p:cNvSpPr txBox="1">
            <a:spLocks noGrp="1"/>
          </p:cNvSpPr>
          <p:nvPr>
            <p:ph type="subTitle" idx="5"/>
          </p:nvPr>
        </p:nvSpPr>
        <p:spPr>
          <a:xfrm>
            <a:off x="210025" y="2465692"/>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89" name="Google Shape;289;p35"/>
          <p:cNvSpPr txBox="1">
            <a:spLocks noGrp="1"/>
          </p:cNvSpPr>
          <p:nvPr>
            <p:ph type="subTitle" idx="6"/>
          </p:nvPr>
        </p:nvSpPr>
        <p:spPr>
          <a:xfrm>
            <a:off x="210025" y="2929667"/>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90" name="Google Shape;290;p35"/>
          <p:cNvSpPr txBox="1">
            <a:spLocks noGrp="1"/>
          </p:cNvSpPr>
          <p:nvPr>
            <p:ph type="subTitle" idx="7"/>
          </p:nvPr>
        </p:nvSpPr>
        <p:spPr>
          <a:xfrm>
            <a:off x="210025" y="3393642"/>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91" name="Google Shape;291;p35"/>
          <p:cNvSpPr txBox="1">
            <a:spLocks noGrp="1"/>
          </p:cNvSpPr>
          <p:nvPr>
            <p:ph type="subTitle" idx="8"/>
          </p:nvPr>
        </p:nvSpPr>
        <p:spPr>
          <a:xfrm>
            <a:off x="210025" y="3857617"/>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92" name="Google Shape;292;p35"/>
          <p:cNvSpPr txBox="1">
            <a:spLocks noGrp="1"/>
          </p:cNvSpPr>
          <p:nvPr>
            <p:ph type="subTitle" idx="9"/>
          </p:nvPr>
        </p:nvSpPr>
        <p:spPr>
          <a:xfrm>
            <a:off x="210025" y="4321592"/>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PORT</a:t>
            </a:r>
            <a:endParaRPr>
              <a:solidFill>
                <a:schemeClr val="dk1"/>
              </a:solidFill>
            </a:endParaRPr>
          </a:p>
          <a:p>
            <a:pPr marL="0" lvl="0" indent="0" algn="l" rtl="0">
              <a:spcBef>
                <a:spcPts val="0"/>
              </a:spcBef>
              <a:spcAft>
                <a:spcPts val="0"/>
              </a:spcAft>
              <a:buNone/>
            </a:pPr>
            <a:endParaRPr/>
          </a:p>
        </p:txBody>
      </p:sp>
      <p:sp>
        <p:nvSpPr>
          <p:cNvPr id="293" name="Google Shape;293;p35"/>
          <p:cNvSpPr txBox="1">
            <a:spLocks noGrp="1"/>
          </p:cNvSpPr>
          <p:nvPr>
            <p:ph type="subTitle" idx="13"/>
          </p:nvPr>
        </p:nvSpPr>
        <p:spPr>
          <a:xfrm>
            <a:off x="210025" y="4785567"/>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dirty="0"/>
              <a:t>Arm </a:t>
            </a:r>
            <a:r>
              <a:rPr lang="en-US" dirty="0"/>
              <a:t>motor</a:t>
            </a:r>
            <a:endParaRPr dirty="0">
              <a:solidFill>
                <a:schemeClr val="dk1"/>
              </a:solidFill>
            </a:endParaRPr>
          </a:p>
          <a:p>
            <a:pPr marL="0" lvl="0" indent="0" algn="l" rtl="0">
              <a:spcBef>
                <a:spcPts val="0"/>
              </a:spcBef>
              <a:spcAft>
                <a:spcPts val="0"/>
              </a:spcAft>
              <a:buNone/>
            </a:pPr>
            <a:endParaRPr dirty="0"/>
          </a:p>
        </p:txBody>
      </p:sp>
      <p:sp>
        <p:nvSpPr>
          <p:cNvPr id="294" name="Google Shape;294;p35"/>
          <p:cNvSpPr txBox="1">
            <a:spLocks noGrp="1"/>
          </p:cNvSpPr>
          <p:nvPr>
            <p:ph type="subTitle" idx="14"/>
          </p:nvPr>
        </p:nvSpPr>
        <p:spPr>
          <a:xfrm>
            <a:off x="210025" y="5713517"/>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dirty="0"/>
              <a:t>Inertial</a:t>
            </a:r>
            <a:endParaRPr dirty="0">
              <a:solidFill>
                <a:schemeClr val="dk1"/>
              </a:solidFill>
            </a:endParaRPr>
          </a:p>
          <a:p>
            <a:pPr marL="0" lvl="0" indent="0" algn="l" rtl="0">
              <a:spcBef>
                <a:spcPts val="0"/>
              </a:spcBef>
              <a:spcAft>
                <a:spcPts val="0"/>
              </a:spcAft>
              <a:buNone/>
            </a:pPr>
            <a:endParaRPr dirty="0"/>
          </a:p>
        </p:txBody>
      </p:sp>
      <p:sp>
        <p:nvSpPr>
          <p:cNvPr id="295" name="Google Shape;295;p35"/>
          <p:cNvSpPr txBox="1">
            <a:spLocks noGrp="1"/>
          </p:cNvSpPr>
          <p:nvPr>
            <p:ph type="subTitle" idx="15"/>
          </p:nvPr>
        </p:nvSpPr>
        <p:spPr>
          <a:xfrm>
            <a:off x="6099450" y="59624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Right motorT</a:t>
            </a:r>
            <a:endParaRPr dirty="0"/>
          </a:p>
        </p:txBody>
      </p:sp>
      <p:sp>
        <p:nvSpPr>
          <p:cNvPr id="296" name="Google Shape;296;p35"/>
          <p:cNvSpPr txBox="1">
            <a:spLocks noGrp="1"/>
          </p:cNvSpPr>
          <p:nvPr>
            <p:ph type="subTitle" idx="16"/>
          </p:nvPr>
        </p:nvSpPr>
        <p:spPr>
          <a:xfrm>
            <a:off x="6099450" y="106022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dirty="0"/>
              <a:t>L</a:t>
            </a:r>
            <a:r>
              <a:rPr lang="en" dirty="0"/>
              <a:t>eft motor</a:t>
            </a:r>
            <a:endParaRPr dirty="0"/>
          </a:p>
        </p:txBody>
      </p:sp>
      <p:sp>
        <p:nvSpPr>
          <p:cNvPr id="297" name="Google Shape;297;p35"/>
          <p:cNvSpPr txBox="1">
            <a:spLocks noGrp="1"/>
          </p:cNvSpPr>
          <p:nvPr>
            <p:ph type="subTitle" idx="17"/>
          </p:nvPr>
        </p:nvSpPr>
        <p:spPr>
          <a:xfrm>
            <a:off x="6099450" y="152419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298" name="Google Shape;298;p35"/>
          <p:cNvSpPr txBox="1">
            <a:spLocks noGrp="1"/>
          </p:cNvSpPr>
          <p:nvPr>
            <p:ph type="subTitle" idx="18"/>
          </p:nvPr>
        </p:nvSpPr>
        <p:spPr>
          <a:xfrm>
            <a:off x="6099450" y="198817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299" name="Google Shape;299;p35"/>
          <p:cNvSpPr txBox="1">
            <a:spLocks noGrp="1"/>
          </p:cNvSpPr>
          <p:nvPr>
            <p:ph type="subTitle" idx="19"/>
          </p:nvPr>
        </p:nvSpPr>
        <p:spPr>
          <a:xfrm>
            <a:off x="6099450" y="245214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0" name="Google Shape;300;p35"/>
          <p:cNvSpPr txBox="1">
            <a:spLocks noGrp="1"/>
          </p:cNvSpPr>
          <p:nvPr>
            <p:ph type="subTitle" idx="20"/>
          </p:nvPr>
        </p:nvSpPr>
        <p:spPr>
          <a:xfrm>
            <a:off x="6099450" y="291612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1" name="Google Shape;301;p35"/>
          <p:cNvSpPr txBox="1">
            <a:spLocks noGrp="1"/>
          </p:cNvSpPr>
          <p:nvPr>
            <p:ph type="subTitle" idx="21"/>
          </p:nvPr>
        </p:nvSpPr>
        <p:spPr>
          <a:xfrm>
            <a:off x="6099450" y="338009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2" name="Google Shape;302;p35"/>
          <p:cNvSpPr txBox="1">
            <a:spLocks noGrp="1"/>
          </p:cNvSpPr>
          <p:nvPr>
            <p:ph type="subTitle" idx="22"/>
          </p:nvPr>
        </p:nvSpPr>
        <p:spPr>
          <a:xfrm>
            <a:off x="6099450" y="384407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3" name="Google Shape;303;p35"/>
          <p:cNvSpPr txBox="1">
            <a:spLocks noGrp="1"/>
          </p:cNvSpPr>
          <p:nvPr>
            <p:ph type="subTitle" idx="23"/>
          </p:nvPr>
        </p:nvSpPr>
        <p:spPr>
          <a:xfrm>
            <a:off x="6099450" y="430804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dirty="0"/>
              <a:t>C</a:t>
            </a:r>
            <a:r>
              <a:rPr lang="en-US" dirty="0"/>
              <a:t>l</a:t>
            </a:r>
            <a:r>
              <a:rPr lang="en" dirty="0"/>
              <a:t>aw </a:t>
            </a:r>
            <a:r>
              <a:rPr lang="en-US" dirty="0"/>
              <a:t>motor</a:t>
            </a:r>
            <a:endParaRPr dirty="0"/>
          </a:p>
        </p:txBody>
      </p:sp>
      <p:sp>
        <p:nvSpPr>
          <p:cNvPr id="304" name="Google Shape;304;p35"/>
          <p:cNvSpPr txBox="1">
            <a:spLocks noGrp="1"/>
          </p:cNvSpPr>
          <p:nvPr>
            <p:ph type="subTitle" idx="24"/>
          </p:nvPr>
        </p:nvSpPr>
        <p:spPr>
          <a:xfrm>
            <a:off x="6099450" y="477202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5" name="Google Shape;305;p35"/>
          <p:cNvSpPr txBox="1">
            <a:spLocks noGrp="1"/>
          </p:cNvSpPr>
          <p:nvPr>
            <p:ph type="subTitle" idx="25"/>
          </p:nvPr>
        </p:nvSpPr>
        <p:spPr>
          <a:xfrm>
            <a:off x="6099450" y="5686423"/>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6" name="Google Shape;306;p35"/>
          <p:cNvSpPr txBox="1">
            <a:spLocks noGrp="1"/>
          </p:cNvSpPr>
          <p:nvPr>
            <p:ph type="subTitle" idx="26"/>
          </p:nvPr>
        </p:nvSpPr>
        <p:spPr>
          <a:xfrm>
            <a:off x="6099450" y="6150398"/>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7" name="Google Shape;307;p35"/>
          <p:cNvSpPr txBox="1">
            <a:spLocks noGrp="1"/>
          </p:cNvSpPr>
          <p:nvPr>
            <p:ph type="subTitle" idx="27"/>
          </p:nvPr>
        </p:nvSpPr>
        <p:spPr>
          <a:xfrm>
            <a:off x="6099450" y="6614373"/>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8" name="Google Shape;308;p35"/>
          <p:cNvSpPr txBox="1">
            <a:spLocks noGrp="1"/>
          </p:cNvSpPr>
          <p:nvPr>
            <p:ph type="subTitle" idx="28"/>
          </p:nvPr>
        </p:nvSpPr>
        <p:spPr>
          <a:xfrm>
            <a:off x="6099450" y="7078348"/>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09" name="Google Shape;309;p35"/>
          <p:cNvSpPr txBox="1">
            <a:spLocks noGrp="1"/>
          </p:cNvSpPr>
          <p:nvPr>
            <p:ph type="subTitle" idx="29"/>
          </p:nvPr>
        </p:nvSpPr>
        <p:spPr>
          <a:xfrm>
            <a:off x="6099450" y="7542323"/>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10" name="Google Shape;310;p35"/>
          <p:cNvSpPr txBox="1">
            <a:spLocks noGrp="1"/>
          </p:cNvSpPr>
          <p:nvPr>
            <p:ph type="subTitle" idx="30"/>
          </p:nvPr>
        </p:nvSpPr>
        <p:spPr>
          <a:xfrm>
            <a:off x="6099450" y="7972398"/>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11" name="Google Shape;311;p35"/>
          <p:cNvSpPr txBox="1">
            <a:spLocks noGrp="1"/>
          </p:cNvSpPr>
          <p:nvPr>
            <p:ph type="subTitle" idx="31"/>
          </p:nvPr>
        </p:nvSpPr>
        <p:spPr>
          <a:xfrm>
            <a:off x="6099450" y="8436398"/>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12" name="Google Shape;312;p35"/>
          <p:cNvSpPr txBox="1">
            <a:spLocks noGrp="1"/>
          </p:cNvSpPr>
          <p:nvPr>
            <p:ph type="subTitle" idx="32"/>
          </p:nvPr>
        </p:nvSpPr>
        <p:spPr>
          <a:xfrm>
            <a:off x="6099450" y="8900398"/>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PORT</a:t>
            </a:r>
            <a:endParaRPr/>
          </a:p>
        </p:txBody>
      </p:sp>
      <p:sp>
        <p:nvSpPr>
          <p:cNvPr id="313" name="Google Shape;313;p35"/>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14" name="Google Shape;314;p35"/>
          <p:cNvSpPr txBox="1">
            <a:spLocks noGrp="1"/>
          </p:cNvSpPr>
          <p:nvPr>
            <p:ph type="subTitle" idx="33"/>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15" name="Google Shape;315;p35"/>
          <p:cNvSpPr txBox="1">
            <a:spLocks noGrp="1"/>
          </p:cNvSpPr>
          <p:nvPr>
            <p:ph type="subTitle" idx="34"/>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16" name="Google Shape;316;p35"/>
          <p:cNvSpPr txBox="1">
            <a:spLocks noGrp="1"/>
          </p:cNvSpPr>
          <p:nvPr>
            <p:ph type="subTitle" idx="35"/>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6"/>
          <p:cNvSpPr txBox="1">
            <a:spLocks noGrp="1"/>
          </p:cNvSpPr>
          <p:nvPr>
            <p:ph type="subTitle" idx="1"/>
          </p:nvPr>
        </p:nvSpPr>
        <p:spPr>
          <a:xfrm>
            <a:off x="210025" y="10924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A</a:t>
            </a:r>
            <a:r>
              <a:rPr lang="en" dirty="0"/>
              <a:t>rm </a:t>
            </a:r>
            <a:r>
              <a:rPr lang="en-US" dirty="0"/>
              <a:t>up</a:t>
            </a:r>
            <a:endParaRPr dirty="0"/>
          </a:p>
        </p:txBody>
      </p:sp>
      <p:sp>
        <p:nvSpPr>
          <p:cNvPr id="322" name="Google Shape;322;p36"/>
          <p:cNvSpPr txBox="1">
            <a:spLocks noGrp="1"/>
          </p:cNvSpPr>
          <p:nvPr>
            <p:ph type="subTitle" idx="2"/>
          </p:nvPr>
        </p:nvSpPr>
        <p:spPr>
          <a:xfrm>
            <a:off x="210025" y="224725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Arm down</a:t>
            </a:r>
            <a:endParaRPr dirty="0"/>
          </a:p>
        </p:txBody>
      </p:sp>
      <p:sp>
        <p:nvSpPr>
          <p:cNvPr id="323" name="Google Shape;323;p36"/>
          <p:cNvSpPr txBox="1">
            <a:spLocks noGrp="1"/>
          </p:cNvSpPr>
          <p:nvPr>
            <p:ph type="subTitle" idx="3"/>
          </p:nvPr>
        </p:nvSpPr>
        <p:spPr>
          <a:xfrm>
            <a:off x="210025" y="3320825"/>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Robot forward</a:t>
            </a:r>
            <a:endParaRPr dirty="0"/>
          </a:p>
        </p:txBody>
      </p:sp>
      <p:sp>
        <p:nvSpPr>
          <p:cNvPr id="324" name="Google Shape;324;p36"/>
          <p:cNvSpPr txBox="1">
            <a:spLocks noGrp="1"/>
          </p:cNvSpPr>
          <p:nvPr>
            <p:ph type="subTitle" idx="4"/>
          </p:nvPr>
        </p:nvSpPr>
        <p:spPr>
          <a:xfrm>
            <a:off x="210025" y="44215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Robot turn</a:t>
            </a:r>
            <a:endParaRPr dirty="0"/>
          </a:p>
        </p:txBody>
      </p:sp>
      <p:sp>
        <p:nvSpPr>
          <p:cNvPr id="325" name="Google Shape;325;p36"/>
          <p:cNvSpPr txBox="1">
            <a:spLocks noGrp="1"/>
          </p:cNvSpPr>
          <p:nvPr>
            <p:ph type="subTitle" idx="5"/>
          </p:nvPr>
        </p:nvSpPr>
        <p:spPr>
          <a:xfrm>
            <a:off x="210025" y="54612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BUTTON</a:t>
            </a:r>
            <a:endParaRPr/>
          </a:p>
        </p:txBody>
      </p:sp>
      <p:sp>
        <p:nvSpPr>
          <p:cNvPr id="326" name="Google Shape;326;p36"/>
          <p:cNvSpPr txBox="1">
            <a:spLocks noGrp="1"/>
          </p:cNvSpPr>
          <p:nvPr>
            <p:ph type="subTitle" idx="6"/>
          </p:nvPr>
        </p:nvSpPr>
        <p:spPr>
          <a:xfrm>
            <a:off x="210025" y="65280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BUTTON</a:t>
            </a:r>
            <a:endParaRPr/>
          </a:p>
        </p:txBody>
      </p:sp>
      <p:sp>
        <p:nvSpPr>
          <p:cNvPr id="327" name="Google Shape;327;p36"/>
          <p:cNvSpPr txBox="1">
            <a:spLocks noGrp="1"/>
          </p:cNvSpPr>
          <p:nvPr>
            <p:ph type="subTitle" idx="7"/>
          </p:nvPr>
        </p:nvSpPr>
        <p:spPr>
          <a:xfrm>
            <a:off x="210025" y="75948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BUTTON</a:t>
            </a:r>
            <a:endParaRPr/>
          </a:p>
        </p:txBody>
      </p:sp>
      <p:sp>
        <p:nvSpPr>
          <p:cNvPr id="328" name="Google Shape;328;p36"/>
          <p:cNvSpPr txBox="1">
            <a:spLocks noGrp="1"/>
          </p:cNvSpPr>
          <p:nvPr>
            <p:ph type="subTitle" idx="8"/>
          </p:nvPr>
        </p:nvSpPr>
        <p:spPr>
          <a:xfrm>
            <a:off x="210025" y="8661600"/>
            <a:ext cx="1436100" cy="304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BUTTON</a:t>
            </a:r>
            <a:endParaRPr/>
          </a:p>
        </p:txBody>
      </p:sp>
      <p:sp>
        <p:nvSpPr>
          <p:cNvPr id="329" name="Google Shape;329;p36"/>
          <p:cNvSpPr txBox="1">
            <a:spLocks noGrp="1"/>
          </p:cNvSpPr>
          <p:nvPr>
            <p:ph type="subTitle" idx="9"/>
          </p:nvPr>
        </p:nvSpPr>
        <p:spPr>
          <a:xfrm>
            <a:off x="6096050" y="10924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dirty="0"/>
              <a:t>Claw down</a:t>
            </a:r>
            <a:endParaRPr dirty="0"/>
          </a:p>
        </p:txBody>
      </p:sp>
      <p:sp>
        <p:nvSpPr>
          <p:cNvPr id="330" name="Google Shape;330;p36"/>
          <p:cNvSpPr txBox="1">
            <a:spLocks noGrp="1"/>
          </p:cNvSpPr>
          <p:nvPr>
            <p:ph type="subTitle" idx="13"/>
          </p:nvPr>
        </p:nvSpPr>
        <p:spPr>
          <a:xfrm>
            <a:off x="6096050" y="224725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dirty="0"/>
              <a:t>Claw up</a:t>
            </a:r>
            <a:endParaRPr dirty="0"/>
          </a:p>
        </p:txBody>
      </p:sp>
      <p:sp>
        <p:nvSpPr>
          <p:cNvPr id="331" name="Google Shape;331;p36"/>
          <p:cNvSpPr txBox="1">
            <a:spLocks noGrp="1"/>
          </p:cNvSpPr>
          <p:nvPr>
            <p:ph type="subTitle" idx="14"/>
          </p:nvPr>
        </p:nvSpPr>
        <p:spPr>
          <a:xfrm>
            <a:off x="6096050" y="3320825"/>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STICK</a:t>
            </a:r>
            <a:endParaRPr>
              <a:solidFill>
                <a:schemeClr val="dk1"/>
              </a:solidFill>
            </a:endParaRPr>
          </a:p>
          <a:p>
            <a:pPr marL="0" lvl="0" indent="0" algn="r" rtl="0">
              <a:spcBef>
                <a:spcPts val="0"/>
              </a:spcBef>
              <a:spcAft>
                <a:spcPts val="0"/>
              </a:spcAft>
              <a:buNone/>
            </a:pPr>
            <a:endParaRPr/>
          </a:p>
        </p:txBody>
      </p:sp>
      <p:sp>
        <p:nvSpPr>
          <p:cNvPr id="332" name="Google Shape;332;p36"/>
          <p:cNvSpPr txBox="1">
            <a:spLocks noGrp="1"/>
          </p:cNvSpPr>
          <p:nvPr>
            <p:ph type="subTitle" idx="15"/>
          </p:nvPr>
        </p:nvSpPr>
        <p:spPr>
          <a:xfrm>
            <a:off x="6096050" y="44215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STICK</a:t>
            </a:r>
            <a:endParaRPr>
              <a:solidFill>
                <a:schemeClr val="dk1"/>
              </a:solidFill>
            </a:endParaRPr>
          </a:p>
          <a:p>
            <a:pPr marL="0" lvl="0" indent="0" algn="r" rtl="0">
              <a:spcBef>
                <a:spcPts val="0"/>
              </a:spcBef>
              <a:spcAft>
                <a:spcPts val="0"/>
              </a:spcAft>
              <a:buNone/>
            </a:pPr>
            <a:endParaRPr/>
          </a:p>
        </p:txBody>
      </p:sp>
      <p:sp>
        <p:nvSpPr>
          <p:cNvPr id="333" name="Google Shape;333;p36"/>
          <p:cNvSpPr txBox="1">
            <a:spLocks noGrp="1"/>
          </p:cNvSpPr>
          <p:nvPr>
            <p:ph type="subTitle" idx="16"/>
          </p:nvPr>
        </p:nvSpPr>
        <p:spPr>
          <a:xfrm>
            <a:off x="6096050" y="54612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dirty="0"/>
              <a:t>H</a:t>
            </a:r>
            <a:r>
              <a:rPr lang="en" dirty="0"/>
              <a:t>alf speed</a:t>
            </a:r>
            <a:endParaRPr dirty="0">
              <a:solidFill>
                <a:schemeClr val="dk1"/>
              </a:solidFill>
            </a:endParaRPr>
          </a:p>
          <a:p>
            <a:pPr marL="0" lvl="0" indent="0" algn="r" rtl="0">
              <a:spcBef>
                <a:spcPts val="0"/>
              </a:spcBef>
              <a:spcAft>
                <a:spcPts val="0"/>
              </a:spcAft>
              <a:buNone/>
            </a:pPr>
            <a:endParaRPr dirty="0"/>
          </a:p>
        </p:txBody>
      </p:sp>
      <p:sp>
        <p:nvSpPr>
          <p:cNvPr id="334" name="Google Shape;334;p36"/>
          <p:cNvSpPr txBox="1">
            <a:spLocks noGrp="1"/>
          </p:cNvSpPr>
          <p:nvPr>
            <p:ph type="subTitle" idx="17"/>
          </p:nvPr>
        </p:nvSpPr>
        <p:spPr>
          <a:xfrm>
            <a:off x="6096050" y="65280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BUTTON</a:t>
            </a:r>
            <a:endParaRPr>
              <a:solidFill>
                <a:schemeClr val="dk1"/>
              </a:solidFill>
            </a:endParaRPr>
          </a:p>
          <a:p>
            <a:pPr marL="0" lvl="0" indent="0" algn="r" rtl="0">
              <a:spcBef>
                <a:spcPts val="0"/>
              </a:spcBef>
              <a:spcAft>
                <a:spcPts val="0"/>
              </a:spcAft>
              <a:buNone/>
            </a:pPr>
            <a:endParaRPr/>
          </a:p>
        </p:txBody>
      </p:sp>
      <p:sp>
        <p:nvSpPr>
          <p:cNvPr id="335" name="Google Shape;335;p36"/>
          <p:cNvSpPr txBox="1">
            <a:spLocks noGrp="1"/>
          </p:cNvSpPr>
          <p:nvPr>
            <p:ph type="subTitle" idx="18"/>
          </p:nvPr>
        </p:nvSpPr>
        <p:spPr>
          <a:xfrm>
            <a:off x="6096050" y="75948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BUTTON</a:t>
            </a:r>
            <a:endParaRPr>
              <a:solidFill>
                <a:schemeClr val="dk1"/>
              </a:solidFill>
            </a:endParaRPr>
          </a:p>
          <a:p>
            <a:pPr marL="0" lvl="0" indent="0" algn="r" rtl="0">
              <a:spcBef>
                <a:spcPts val="0"/>
              </a:spcBef>
              <a:spcAft>
                <a:spcPts val="0"/>
              </a:spcAft>
              <a:buNone/>
            </a:pPr>
            <a:endParaRPr/>
          </a:p>
        </p:txBody>
      </p:sp>
      <p:sp>
        <p:nvSpPr>
          <p:cNvPr id="336" name="Google Shape;336;p36"/>
          <p:cNvSpPr txBox="1">
            <a:spLocks noGrp="1"/>
          </p:cNvSpPr>
          <p:nvPr>
            <p:ph type="subTitle" idx="19"/>
          </p:nvPr>
        </p:nvSpPr>
        <p:spPr>
          <a:xfrm>
            <a:off x="6096050" y="8661600"/>
            <a:ext cx="1436100" cy="3048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BUTTON</a:t>
            </a:r>
            <a:endParaRPr>
              <a:solidFill>
                <a:schemeClr val="dk1"/>
              </a:solidFill>
            </a:endParaRPr>
          </a:p>
          <a:p>
            <a:pPr marL="0" lvl="0" indent="0" algn="r" rtl="0">
              <a:spcBef>
                <a:spcPts val="0"/>
              </a:spcBef>
              <a:spcAft>
                <a:spcPts val="0"/>
              </a:spcAft>
              <a:buNone/>
            </a:pPr>
            <a:endParaRPr/>
          </a:p>
        </p:txBody>
      </p:sp>
      <p:sp>
        <p:nvSpPr>
          <p:cNvPr id="337" name="Google Shape;337;p36"/>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38" name="Google Shape;338;p36"/>
          <p:cNvSpPr txBox="1">
            <a:spLocks noGrp="1"/>
          </p:cNvSpPr>
          <p:nvPr>
            <p:ph type="subTitle" idx="20"/>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39" name="Google Shape;339;p36"/>
          <p:cNvSpPr txBox="1">
            <a:spLocks noGrp="1"/>
          </p:cNvSpPr>
          <p:nvPr>
            <p:ph type="subTitle" idx="21"/>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40" name="Google Shape;340;p36"/>
          <p:cNvSpPr txBox="1">
            <a:spLocks noGrp="1"/>
          </p:cNvSpPr>
          <p:nvPr>
            <p:ph type="subTitle" idx="2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7"/>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Blank High Stakes Field</a:t>
            </a:r>
            <a:endParaRPr/>
          </a:p>
        </p:txBody>
      </p:sp>
      <p:sp>
        <p:nvSpPr>
          <p:cNvPr id="346" name="Google Shape;346;p37"/>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47" name="Google Shape;347;p37"/>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48" name="Google Shape;348;p37"/>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38"/>
          <p:cNvPicPr preferRelativeResize="0"/>
          <p:nvPr/>
        </p:nvPicPr>
        <p:blipFill>
          <a:blip r:embed="rId3">
            <a:alphaModFix/>
          </a:blip>
          <a:stretch>
            <a:fillRect/>
          </a:stretch>
        </p:blipFill>
        <p:spPr>
          <a:xfrm>
            <a:off x="1917098" y="3960787"/>
            <a:ext cx="291575" cy="291573"/>
          </a:xfrm>
          <a:prstGeom prst="rect">
            <a:avLst/>
          </a:prstGeom>
          <a:noFill/>
          <a:ln>
            <a:noFill/>
          </a:ln>
        </p:spPr>
      </p:pic>
      <p:sp>
        <p:nvSpPr>
          <p:cNvPr id="354" name="Google Shape;354;p38"/>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“High Stakes” Starting Field with Moveable Game Objects</a:t>
            </a:r>
            <a:endParaRPr/>
          </a:p>
        </p:txBody>
      </p:sp>
      <p:sp>
        <p:nvSpPr>
          <p:cNvPr id="355" name="Google Shape;355;p38"/>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56" name="Google Shape;356;p38"/>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357" name="Google Shape;357;p38"/>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358" name="Google Shape;358;p38"/>
          <p:cNvPicPr preferRelativeResize="0"/>
          <p:nvPr/>
        </p:nvPicPr>
        <p:blipFill>
          <a:blip r:embed="rId4">
            <a:alphaModFix/>
          </a:blip>
          <a:stretch>
            <a:fillRect/>
          </a:stretch>
        </p:blipFill>
        <p:spPr>
          <a:xfrm rot="5400000">
            <a:off x="1124034" y="2272381"/>
            <a:ext cx="291575" cy="291573"/>
          </a:xfrm>
          <a:prstGeom prst="rect">
            <a:avLst/>
          </a:prstGeom>
          <a:noFill/>
          <a:ln>
            <a:noFill/>
          </a:ln>
        </p:spPr>
      </p:pic>
      <p:pic>
        <p:nvPicPr>
          <p:cNvPr id="359" name="Google Shape;359;p38"/>
          <p:cNvPicPr preferRelativeResize="0"/>
          <p:nvPr/>
        </p:nvPicPr>
        <p:blipFill>
          <a:blip r:embed="rId3">
            <a:alphaModFix/>
          </a:blip>
          <a:stretch>
            <a:fillRect/>
          </a:stretch>
        </p:blipFill>
        <p:spPr>
          <a:xfrm>
            <a:off x="3745388" y="7154627"/>
            <a:ext cx="291575" cy="291573"/>
          </a:xfrm>
          <a:prstGeom prst="rect">
            <a:avLst/>
          </a:prstGeom>
          <a:noFill/>
          <a:ln>
            <a:noFill/>
          </a:ln>
        </p:spPr>
      </p:pic>
      <p:pic>
        <p:nvPicPr>
          <p:cNvPr id="360" name="Google Shape;360;p38"/>
          <p:cNvPicPr preferRelativeResize="0"/>
          <p:nvPr/>
        </p:nvPicPr>
        <p:blipFill>
          <a:blip r:embed="rId4">
            <a:alphaModFix/>
          </a:blip>
          <a:stretch>
            <a:fillRect/>
          </a:stretch>
        </p:blipFill>
        <p:spPr>
          <a:xfrm>
            <a:off x="4661875" y="8100025"/>
            <a:ext cx="291575" cy="291573"/>
          </a:xfrm>
          <a:prstGeom prst="rect">
            <a:avLst/>
          </a:prstGeom>
          <a:noFill/>
          <a:ln>
            <a:noFill/>
          </a:ln>
        </p:spPr>
      </p:pic>
      <p:pic>
        <p:nvPicPr>
          <p:cNvPr id="361" name="Google Shape;361;p38"/>
          <p:cNvPicPr preferRelativeResize="0"/>
          <p:nvPr/>
        </p:nvPicPr>
        <p:blipFill>
          <a:blip r:embed="rId3">
            <a:alphaModFix/>
          </a:blip>
          <a:stretch>
            <a:fillRect/>
          </a:stretch>
        </p:blipFill>
        <p:spPr>
          <a:xfrm>
            <a:off x="3745388" y="6713708"/>
            <a:ext cx="291575" cy="291573"/>
          </a:xfrm>
          <a:prstGeom prst="rect">
            <a:avLst/>
          </a:prstGeom>
          <a:noFill/>
          <a:ln>
            <a:noFill/>
          </a:ln>
        </p:spPr>
      </p:pic>
      <p:pic>
        <p:nvPicPr>
          <p:cNvPr id="362" name="Google Shape;362;p38"/>
          <p:cNvPicPr preferRelativeResize="0"/>
          <p:nvPr/>
        </p:nvPicPr>
        <p:blipFill>
          <a:blip r:embed="rId4">
            <a:alphaModFix/>
          </a:blip>
          <a:stretch>
            <a:fillRect/>
          </a:stretch>
        </p:blipFill>
        <p:spPr>
          <a:xfrm>
            <a:off x="3745401" y="6736317"/>
            <a:ext cx="291575" cy="291573"/>
          </a:xfrm>
          <a:prstGeom prst="rect">
            <a:avLst/>
          </a:prstGeom>
          <a:noFill/>
          <a:ln>
            <a:noFill/>
          </a:ln>
        </p:spPr>
      </p:pic>
      <p:pic>
        <p:nvPicPr>
          <p:cNvPr id="363" name="Google Shape;363;p38"/>
          <p:cNvPicPr preferRelativeResize="0"/>
          <p:nvPr/>
        </p:nvPicPr>
        <p:blipFill>
          <a:blip r:embed="rId3">
            <a:alphaModFix/>
          </a:blip>
          <a:stretch>
            <a:fillRect/>
          </a:stretch>
        </p:blipFill>
        <p:spPr>
          <a:xfrm rot="5400000">
            <a:off x="1104910" y="2251420"/>
            <a:ext cx="291575" cy="291573"/>
          </a:xfrm>
          <a:prstGeom prst="rect">
            <a:avLst/>
          </a:prstGeom>
          <a:noFill/>
          <a:ln>
            <a:noFill/>
          </a:ln>
        </p:spPr>
      </p:pic>
      <p:pic>
        <p:nvPicPr>
          <p:cNvPr id="364" name="Google Shape;364;p38"/>
          <p:cNvPicPr preferRelativeResize="0"/>
          <p:nvPr/>
        </p:nvPicPr>
        <p:blipFill>
          <a:blip r:embed="rId4">
            <a:alphaModFix/>
          </a:blip>
          <a:stretch>
            <a:fillRect/>
          </a:stretch>
        </p:blipFill>
        <p:spPr>
          <a:xfrm rot="5400000">
            <a:off x="1086993" y="2231433"/>
            <a:ext cx="291575" cy="291573"/>
          </a:xfrm>
          <a:prstGeom prst="rect">
            <a:avLst/>
          </a:prstGeom>
          <a:noFill/>
          <a:ln>
            <a:noFill/>
          </a:ln>
        </p:spPr>
      </p:pic>
      <p:pic>
        <p:nvPicPr>
          <p:cNvPr id="365" name="Google Shape;365;p38"/>
          <p:cNvPicPr preferRelativeResize="0"/>
          <p:nvPr/>
        </p:nvPicPr>
        <p:blipFill>
          <a:blip r:embed="rId3">
            <a:alphaModFix/>
          </a:blip>
          <a:stretch>
            <a:fillRect/>
          </a:stretch>
        </p:blipFill>
        <p:spPr>
          <a:xfrm rot="5400000">
            <a:off x="1068908" y="2211420"/>
            <a:ext cx="291575" cy="291573"/>
          </a:xfrm>
          <a:prstGeom prst="rect">
            <a:avLst/>
          </a:prstGeom>
          <a:noFill/>
          <a:ln>
            <a:noFill/>
          </a:ln>
        </p:spPr>
      </p:pic>
      <p:pic>
        <p:nvPicPr>
          <p:cNvPr id="366" name="Google Shape;366;p38"/>
          <p:cNvPicPr preferRelativeResize="0"/>
          <p:nvPr/>
        </p:nvPicPr>
        <p:blipFill>
          <a:blip r:embed="rId3">
            <a:alphaModFix/>
          </a:blip>
          <a:stretch>
            <a:fillRect/>
          </a:stretch>
        </p:blipFill>
        <p:spPr>
          <a:xfrm rot="-5400000">
            <a:off x="6354761" y="7498821"/>
            <a:ext cx="291575" cy="291573"/>
          </a:xfrm>
          <a:prstGeom prst="rect">
            <a:avLst/>
          </a:prstGeom>
          <a:noFill/>
          <a:ln>
            <a:noFill/>
          </a:ln>
        </p:spPr>
      </p:pic>
      <p:pic>
        <p:nvPicPr>
          <p:cNvPr id="367" name="Google Shape;367;p38"/>
          <p:cNvPicPr preferRelativeResize="0"/>
          <p:nvPr/>
        </p:nvPicPr>
        <p:blipFill>
          <a:blip r:embed="rId4">
            <a:alphaModFix/>
          </a:blip>
          <a:stretch>
            <a:fillRect/>
          </a:stretch>
        </p:blipFill>
        <p:spPr>
          <a:xfrm rot="-5400000">
            <a:off x="6372679" y="7518808"/>
            <a:ext cx="291575" cy="291573"/>
          </a:xfrm>
          <a:prstGeom prst="rect">
            <a:avLst/>
          </a:prstGeom>
          <a:noFill/>
          <a:ln>
            <a:noFill/>
          </a:ln>
        </p:spPr>
      </p:pic>
      <p:pic>
        <p:nvPicPr>
          <p:cNvPr id="368" name="Google Shape;368;p38"/>
          <p:cNvPicPr preferRelativeResize="0"/>
          <p:nvPr/>
        </p:nvPicPr>
        <p:blipFill>
          <a:blip r:embed="rId3">
            <a:alphaModFix/>
          </a:blip>
          <a:stretch>
            <a:fillRect/>
          </a:stretch>
        </p:blipFill>
        <p:spPr>
          <a:xfrm rot="-5400000">
            <a:off x="6390764" y="7538821"/>
            <a:ext cx="291575" cy="291573"/>
          </a:xfrm>
          <a:prstGeom prst="rect">
            <a:avLst/>
          </a:prstGeom>
          <a:noFill/>
          <a:ln>
            <a:noFill/>
          </a:ln>
        </p:spPr>
      </p:pic>
      <p:pic>
        <p:nvPicPr>
          <p:cNvPr id="369" name="Google Shape;369;p38"/>
          <p:cNvPicPr preferRelativeResize="0"/>
          <p:nvPr/>
        </p:nvPicPr>
        <p:blipFill>
          <a:blip r:embed="rId4">
            <a:alphaModFix/>
          </a:blip>
          <a:stretch>
            <a:fillRect/>
          </a:stretch>
        </p:blipFill>
        <p:spPr>
          <a:xfrm>
            <a:off x="2832925" y="8100025"/>
            <a:ext cx="291575" cy="291573"/>
          </a:xfrm>
          <a:prstGeom prst="rect">
            <a:avLst/>
          </a:prstGeom>
          <a:noFill/>
          <a:ln>
            <a:noFill/>
          </a:ln>
        </p:spPr>
      </p:pic>
      <p:pic>
        <p:nvPicPr>
          <p:cNvPr id="370" name="Google Shape;370;p38"/>
          <p:cNvPicPr preferRelativeResize="0"/>
          <p:nvPr/>
        </p:nvPicPr>
        <p:blipFill>
          <a:blip r:embed="rId4">
            <a:alphaModFix/>
          </a:blip>
          <a:stretch>
            <a:fillRect/>
          </a:stretch>
        </p:blipFill>
        <p:spPr>
          <a:xfrm>
            <a:off x="6410773" y="7554830"/>
            <a:ext cx="291575" cy="291573"/>
          </a:xfrm>
          <a:prstGeom prst="rect">
            <a:avLst/>
          </a:prstGeom>
          <a:noFill/>
          <a:ln>
            <a:noFill/>
          </a:ln>
        </p:spPr>
      </p:pic>
      <p:pic>
        <p:nvPicPr>
          <p:cNvPr id="371" name="Google Shape;371;p38"/>
          <p:cNvPicPr preferRelativeResize="0"/>
          <p:nvPr/>
        </p:nvPicPr>
        <p:blipFill>
          <a:blip r:embed="rId3">
            <a:alphaModFix/>
          </a:blip>
          <a:stretch>
            <a:fillRect/>
          </a:stretch>
        </p:blipFill>
        <p:spPr>
          <a:xfrm>
            <a:off x="5573843" y="6708033"/>
            <a:ext cx="291575" cy="291573"/>
          </a:xfrm>
          <a:prstGeom prst="rect">
            <a:avLst/>
          </a:prstGeom>
          <a:noFill/>
          <a:ln>
            <a:noFill/>
          </a:ln>
        </p:spPr>
      </p:pic>
      <p:pic>
        <p:nvPicPr>
          <p:cNvPr id="372" name="Google Shape;372;p38"/>
          <p:cNvPicPr preferRelativeResize="0"/>
          <p:nvPr/>
        </p:nvPicPr>
        <p:blipFill>
          <a:blip r:embed="rId3">
            <a:alphaModFix/>
          </a:blip>
          <a:stretch>
            <a:fillRect/>
          </a:stretch>
        </p:blipFill>
        <p:spPr>
          <a:xfrm rot="5400000">
            <a:off x="1778472" y="4743275"/>
            <a:ext cx="291575" cy="291573"/>
          </a:xfrm>
          <a:prstGeom prst="rect">
            <a:avLst/>
          </a:prstGeom>
          <a:noFill/>
          <a:ln>
            <a:noFill/>
          </a:ln>
        </p:spPr>
      </p:pic>
      <p:pic>
        <p:nvPicPr>
          <p:cNvPr id="373" name="Google Shape;373;p38"/>
          <p:cNvPicPr preferRelativeResize="0"/>
          <p:nvPr/>
        </p:nvPicPr>
        <p:blipFill>
          <a:blip r:embed="rId4">
            <a:alphaModFix/>
          </a:blip>
          <a:stretch>
            <a:fillRect/>
          </a:stretch>
        </p:blipFill>
        <p:spPr>
          <a:xfrm>
            <a:off x="1916946" y="5800842"/>
            <a:ext cx="291575" cy="291573"/>
          </a:xfrm>
          <a:prstGeom prst="rect">
            <a:avLst/>
          </a:prstGeom>
          <a:noFill/>
          <a:ln>
            <a:noFill/>
          </a:ln>
        </p:spPr>
      </p:pic>
      <p:pic>
        <p:nvPicPr>
          <p:cNvPr id="374" name="Google Shape;374;p38"/>
          <p:cNvPicPr preferRelativeResize="0"/>
          <p:nvPr/>
        </p:nvPicPr>
        <p:blipFill>
          <a:blip r:embed="rId3">
            <a:alphaModFix/>
          </a:blip>
          <a:stretch>
            <a:fillRect/>
          </a:stretch>
        </p:blipFill>
        <p:spPr>
          <a:xfrm>
            <a:off x="1897088" y="5813763"/>
            <a:ext cx="291575" cy="291573"/>
          </a:xfrm>
          <a:prstGeom prst="rect">
            <a:avLst/>
          </a:prstGeom>
          <a:noFill/>
          <a:ln>
            <a:noFill/>
          </a:ln>
        </p:spPr>
      </p:pic>
      <p:pic>
        <p:nvPicPr>
          <p:cNvPr id="375" name="Google Shape;375;p38"/>
          <p:cNvPicPr preferRelativeResize="0"/>
          <p:nvPr/>
        </p:nvPicPr>
        <p:blipFill>
          <a:blip r:embed="rId4">
            <a:alphaModFix/>
          </a:blip>
          <a:stretch>
            <a:fillRect/>
          </a:stretch>
        </p:blipFill>
        <p:spPr>
          <a:xfrm rot="-5400000">
            <a:off x="5581555" y="5797373"/>
            <a:ext cx="291575" cy="291573"/>
          </a:xfrm>
          <a:prstGeom prst="rect">
            <a:avLst/>
          </a:prstGeom>
          <a:noFill/>
          <a:ln>
            <a:noFill/>
          </a:ln>
        </p:spPr>
      </p:pic>
      <p:pic>
        <p:nvPicPr>
          <p:cNvPr id="376" name="Google Shape;376;p38"/>
          <p:cNvPicPr preferRelativeResize="0"/>
          <p:nvPr/>
        </p:nvPicPr>
        <p:blipFill>
          <a:blip r:embed="rId3">
            <a:alphaModFix/>
          </a:blip>
          <a:stretch>
            <a:fillRect/>
          </a:stretch>
        </p:blipFill>
        <p:spPr>
          <a:xfrm rot="-5400000">
            <a:off x="5594477" y="5817231"/>
            <a:ext cx="291575" cy="291573"/>
          </a:xfrm>
          <a:prstGeom prst="rect">
            <a:avLst/>
          </a:prstGeom>
          <a:noFill/>
          <a:ln>
            <a:noFill/>
          </a:ln>
        </p:spPr>
      </p:pic>
      <p:pic>
        <p:nvPicPr>
          <p:cNvPr id="377" name="Google Shape;377;p38"/>
          <p:cNvPicPr preferRelativeResize="0"/>
          <p:nvPr/>
        </p:nvPicPr>
        <p:blipFill>
          <a:blip r:embed="rId3">
            <a:alphaModFix/>
          </a:blip>
          <a:stretch>
            <a:fillRect/>
          </a:stretch>
        </p:blipFill>
        <p:spPr>
          <a:xfrm rot="5400000">
            <a:off x="2050125" y="4743275"/>
            <a:ext cx="291575" cy="291573"/>
          </a:xfrm>
          <a:prstGeom prst="rect">
            <a:avLst/>
          </a:prstGeom>
          <a:noFill/>
          <a:ln>
            <a:noFill/>
          </a:ln>
        </p:spPr>
      </p:pic>
      <p:pic>
        <p:nvPicPr>
          <p:cNvPr id="378" name="Google Shape;378;p38"/>
          <p:cNvPicPr preferRelativeResize="0"/>
          <p:nvPr/>
        </p:nvPicPr>
        <p:blipFill>
          <a:blip r:embed="rId4">
            <a:alphaModFix/>
          </a:blip>
          <a:stretch>
            <a:fillRect/>
          </a:stretch>
        </p:blipFill>
        <p:spPr>
          <a:xfrm rot="5400000">
            <a:off x="1897101" y="3936964"/>
            <a:ext cx="291575" cy="291573"/>
          </a:xfrm>
          <a:prstGeom prst="rect">
            <a:avLst/>
          </a:prstGeom>
          <a:noFill/>
          <a:ln>
            <a:noFill/>
          </a:ln>
        </p:spPr>
      </p:pic>
      <p:pic>
        <p:nvPicPr>
          <p:cNvPr id="379" name="Google Shape;379;p38"/>
          <p:cNvPicPr preferRelativeResize="0"/>
          <p:nvPr/>
        </p:nvPicPr>
        <p:blipFill>
          <a:blip r:embed="rId4">
            <a:alphaModFix/>
          </a:blip>
          <a:stretch>
            <a:fillRect/>
          </a:stretch>
        </p:blipFill>
        <p:spPr>
          <a:xfrm rot="5400000">
            <a:off x="2044525" y="5016591"/>
            <a:ext cx="291575" cy="291573"/>
          </a:xfrm>
          <a:prstGeom prst="rect">
            <a:avLst/>
          </a:prstGeom>
          <a:noFill/>
          <a:ln>
            <a:noFill/>
          </a:ln>
        </p:spPr>
      </p:pic>
      <p:pic>
        <p:nvPicPr>
          <p:cNvPr id="380" name="Google Shape;380;p38"/>
          <p:cNvPicPr preferRelativeResize="0"/>
          <p:nvPr/>
        </p:nvPicPr>
        <p:blipFill>
          <a:blip r:embed="rId4">
            <a:alphaModFix/>
          </a:blip>
          <a:stretch>
            <a:fillRect/>
          </a:stretch>
        </p:blipFill>
        <p:spPr>
          <a:xfrm rot="5400000">
            <a:off x="1770837" y="5016591"/>
            <a:ext cx="291575" cy="291573"/>
          </a:xfrm>
          <a:prstGeom prst="rect">
            <a:avLst/>
          </a:prstGeom>
          <a:noFill/>
          <a:ln>
            <a:noFill/>
          </a:ln>
        </p:spPr>
      </p:pic>
      <p:pic>
        <p:nvPicPr>
          <p:cNvPr id="381" name="Google Shape;381;p38"/>
          <p:cNvPicPr preferRelativeResize="0"/>
          <p:nvPr/>
        </p:nvPicPr>
        <p:blipFill>
          <a:blip r:embed="rId3">
            <a:alphaModFix/>
          </a:blip>
          <a:stretch>
            <a:fillRect/>
          </a:stretch>
        </p:blipFill>
        <p:spPr>
          <a:xfrm>
            <a:off x="2021843" y="5016602"/>
            <a:ext cx="291575" cy="291573"/>
          </a:xfrm>
          <a:prstGeom prst="rect">
            <a:avLst/>
          </a:prstGeom>
          <a:noFill/>
          <a:ln>
            <a:noFill/>
          </a:ln>
        </p:spPr>
      </p:pic>
      <p:pic>
        <p:nvPicPr>
          <p:cNvPr id="382" name="Google Shape;382;p38"/>
          <p:cNvPicPr preferRelativeResize="0"/>
          <p:nvPr/>
        </p:nvPicPr>
        <p:blipFill>
          <a:blip r:embed="rId4">
            <a:alphaModFix/>
          </a:blip>
          <a:stretch>
            <a:fillRect/>
          </a:stretch>
        </p:blipFill>
        <p:spPr>
          <a:xfrm rot="5400000">
            <a:off x="1755863" y="4743289"/>
            <a:ext cx="291575" cy="291573"/>
          </a:xfrm>
          <a:prstGeom prst="rect">
            <a:avLst/>
          </a:prstGeom>
          <a:noFill/>
          <a:ln>
            <a:noFill/>
          </a:ln>
        </p:spPr>
      </p:pic>
      <p:pic>
        <p:nvPicPr>
          <p:cNvPr id="383" name="Google Shape;383;p38"/>
          <p:cNvPicPr preferRelativeResize="0"/>
          <p:nvPr/>
        </p:nvPicPr>
        <p:blipFill>
          <a:blip r:embed="rId3">
            <a:alphaModFix/>
          </a:blip>
          <a:stretch>
            <a:fillRect/>
          </a:stretch>
        </p:blipFill>
        <p:spPr>
          <a:xfrm>
            <a:off x="1748943" y="5019595"/>
            <a:ext cx="291575" cy="291573"/>
          </a:xfrm>
          <a:prstGeom prst="rect">
            <a:avLst/>
          </a:prstGeom>
          <a:noFill/>
          <a:ln>
            <a:noFill/>
          </a:ln>
        </p:spPr>
      </p:pic>
      <p:pic>
        <p:nvPicPr>
          <p:cNvPr id="384" name="Google Shape;384;p38"/>
          <p:cNvPicPr preferRelativeResize="0"/>
          <p:nvPr/>
        </p:nvPicPr>
        <p:blipFill>
          <a:blip r:embed="rId4">
            <a:alphaModFix/>
          </a:blip>
          <a:stretch>
            <a:fillRect/>
          </a:stretch>
        </p:blipFill>
        <p:spPr>
          <a:xfrm rot="5400000">
            <a:off x="2027516" y="4743289"/>
            <a:ext cx="291575" cy="291573"/>
          </a:xfrm>
          <a:prstGeom prst="rect">
            <a:avLst/>
          </a:prstGeom>
          <a:noFill/>
          <a:ln>
            <a:noFill/>
          </a:ln>
        </p:spPr>
      </p:pic>
      <p:pic>
        <p:nvPicPr>
          <p:cNvPr id="385" name="Google Shape;385;p38"/>
          <p:cNvPicPr preferRelativeResize="0"/>
          <p:nvPr/>
        </p:nvPicPr>
        <p:blipFill>
          <a:blip r:embed="rId4">
            <a:alphaModFix/>
          </a:blip>
          <a:stretch>
            <a:fillRect/>
          </a:stretch>
        </p:blipFill>
        <p:spPr>
          <a:xfrm rot="10800000">
            <a:off x="3740414" y="3046588"/>
            <a:ext cx="291575" cy="291573"/>
          </a:xfrm>
          <a:prstGeom prst="rect">
            <a:avLst/>
          </a:prstGeom>
          <a:noFill/>
          <a:ln>
            <a:noFill/>
          </a:ln>
        </p:spPr>
      </p:pic>
      <p:pic>
        <p:nvPicPr>
          <p:cNvPr id="386" name="Google Shape;386;p38"/>
          <p:cNvPicPr preferRelativeResize="0"/>
          <p:nvPr/>
        </p:nvPicPr>
        <p:blipFill>
          <a:blip r:embed="rId3">
            <a:alphaModFix/>
          </a:blip>
          <a:stretch>
            <a:fillRect/>
          </a:stretch>
        </p:blipFill>
        <p:spPr>
          <a:xfrm rot="5400000">
            <a:off x="3740402" y="3023906"/>
            <a:ext cx="291575" cy="291573"/>
          </a:xfrm>
          <a:prstGeom prst="rect">
            <a:avLst/>
          </a:prstGeom>
          <a:noFill/>
          <a:ln>
            <a:noFill/>
          </a:ln>
        </p:spPr>
      </p:pic>
      <p:pic>
        <p:nvPicPr>
          <p:cNvPr id="387" name="Google Shape;387;p38"/>
          <p:cNvPicPr preferRelativeResize="0"/>
          <p:nvPr/>
        </p:nvPicPr>
        <p:blipFill>
          <a:blip r:embed="rId3">
            <a:alphaModFix/>
          </a:blip>
          <a:stretch>
            <a:fillRect/>
          </a:stretch>
        </p:blipFill>
        <p:spPr>
          <a:xfrm>
            <a:off x="3606549" y="5015613"/>
            <a:ext cx="291575" cy="291573"/>
          </a:xfrm>
          <a:prstGeom prst="rect">
            <a:avLst/>
          </a:prstGeom>
          <a:noFill/>
          <a:ln>
            <a:noFill/>
          </a:ln>
        </p:spPr>
      </p:pic>
      <p:pic>
        <p:nvPicPr>
          <p:cNvPr id="388" name="Google Shape;388;p38"/>
          <p:cNvPicPr preferRelativeResize="0"/>
          <p:nvPr/>
        </p:nvPicPr>
        <p:blipFill>
          <a:blip r:embed="rId3">
            <a:alphaModFix/>
          </a:blip>
          <a:stretch>
            <a:fillRect/>
          </a:stretch>
        </p:blipFill>
        <p:spPr>
          <a:xfrm>
            <a:off x="3883820" y="5015613"/>
            <a:ext cx="291575" cy="291573"/>
          </a:xfrm>
          <a:prstGeom prst="rect">
            <a:avLst/>
          </a:prstGeom>
          <a:noFill/>
          <a:ln>
            <a:noFill/>
          </a:ln>
        </p:spPr>
      </p:pic>
      <p:pic>
        <p:nvPicPr>
          <p:cNvPr id="389" name="Google Shape;389;p38"/>
          <p:cNvPicPr preferRelativeResize="0"/>
          <p:nvPr/>
        </p:nvPicPr>
        <p:blipFill>
          <a:blip r:embed="rId4">
            <a:alphaModFix/>
          </a:blip>
          <a:stretch>
            <a:fillRect/>
          </a:stretch>
        </p:blipFill>
        <p:spPr>
          <a:xfrm>
            <a:off x="3606551" y="4743292"/>
            <a:ext cx="291575" cy="291573"/>
          </a:xfrm>
          <a:prstGeom prst="rect">
            <a:avLst/>
          </a:prstGeom>
          <a:noFill/>
          <a:ln>
            <a:noFill/>
          </a:ln>
        </p:spPr>
      </p:pic>
      <p:pic>
        <p:nvPicPr>
          <p:cNvPr id="390" name="Google Shape;390;p38"/>
          <p:cNvPicPr preferRelativeResize="0"/>
          <p:nvPr/>
        </p:nvPicPr>
        <p:blipFill>
          <a:blip r:embed="rId4">
            <a:alphaModFix/>
          </a:blip>
          <a:stretch>
            <a:fillRect/>
          </a:stretch>
        </p:blipFill>
        <p:spPr>
          <a:xfrm>
            <a:off x="3883826" y="4743292"/>
            <a:ext cx="291575" cy="291573"/>
          </a:xfrm>
          <a:prstGeom prst="rect">
            <a:avLst/>
          </a:prstGeom>
          <a:noFill/>
          <a:ln>
            <a:noFill/>
          </a:ln>
        </p:spPr>
      </p:pic>
      <p:pic>
        <p:nvPicPr>
          <p:cNvPr id="391" name="Google Shape;391;p38"/>
          <p:cNvPicPr preferRelativeResize="0"/>
          <p:nvPr/>
        </p:nvPicPr>
        <p:blipFill>
          <a:blip r:embed="rId4">
            <a:alphaModFix/>
          </a:blip>
          <a:stretch>
            <a:fillRect/>
          </a:stretch>
        </p:blipFill>
        <p:spPr>
          <a:xfrm>
            <a:off x="3748394" y="2614342"/>
            <a:ext cx="291575" cy="291573"/>
          </a:xfrm>
          <a:prstGeom prst="rect">
            <a:avLst/>
          </a:prstGeom>
          <a:noFill/>
          <a:ln>
            <a:noFill/>
          </a:ln>
        </p:spPr>
      </p:pic>
      <p:pic>
        <p:nvPicPr>
          <p:cNvPr id="392" name="Google Shape;392;p38"/>
          <p:cNvPicPr preferRelativeResize="0"/>
          <p:nvPr/>
        </p:nvPicPr>
        <p:blipFill>
          <a:blip r:embed="rId4">
            <a:alphaModFix/>
          </a:blip>
          <a:stretch>
            <a:fillRect/>
          </a:stretch>
        </p:blipFill>
        <p:spPr>
          <a:xfrm>
            <a:off x="5573844" y="3046579"/>
            <a:ext cx="291575" cy="291573"/>
          </a:xfrm>
          <a:prstGeom prst="rect">
            <a:avLst/>
          </a:prstGeom>
          <a:noFill/>
          <a:ln>
            <a:noFill/>
          </a:ln>
        </p:spPr>
      </p:pic>
      <p:pic>
        <p:nvPicPr>
          <p:cNvPr id="393" name="Google Shape;393;p38"/>
          <p:cNvPicPr preferRelativeResize="0"/>
          <p:nvPr/>
        </p:nvPicPr>
        <p:blipFill>
          <a:blip r:embed="rId3">
            <a:alphaModFix/>
          </a:blip>
          <a:stretch>
            <a:fillRect/>
          </a:stretch>
        </p:blipFill>
        <p:spPr>
          <a:xfrm rot="5400000">
            <a:off x="5582563" y="3958873"/>
            <a:ext cx="291575" cy="291573"/>
          </a:xfrm>
          <a:prstGeom prst="rect">
            <a:avLst/>
          </a:prstGeom>
          <a:noFill/>
          <a:ln>
            <a:noFill/>
          </a:ln>
        </p:spPr>
      </p:pic>
      <p:pic>
        <p:nvPicPr>
          <p:cNvPr id="394" name="Google Shape;394;p38"/>
          <p:cNvPicPr preferRelativeResize="0"/>
          <p:nvPr/>
        </p:nvPicPr>
        <p:blipFill>
          <a:blip r:embed="rId4">
            <a:alphaModFix/>
          </a:blip>
          <a:stretch>
            <a:fillRect/>
          </a:stretch>
        </p:blipFill>
        <p:spPr>
          <a:xfrm rot="10800000">
            <a:off x="5606386" y="3938876"/>
            <a:ext cx="291575" cy="291573"/>
          </a:xfrm>
          <a:prstGeom prst="rect">
            <a:avLst/>
          </a:prstGeom>
          <a:noFill/>
          <a:ln>
            <a:noFill/>
          </a:ln>
        </p:spPr>
      </p:pic>
      <p:pic>
        <p:nvPicPr>
          <p:cNvPr id="395" name="Google Shape;395;p38"/>
          <p:cNvPicPr preferRelativeResize="0"/>
          <p:nvPr/>
        </p:nvPicPr>
        <p:blipFill>
          <a:blip r:embed="rId3">
            <a:alphaModFix/>
          </a:blip>
          <a:stretch>
            <a:fillRect/>
          </a:stretch>
        </p:blipFill>
        <p:spPr>
          <a:xfrm rot="10800000">
            <a:off x="6354764" y="2277906"/>
            <a:ext cx="291575" cy="291573"/>
          </a:xfrm>
          <a:prstGeom prst="rect">
            <a:avLst/>
          </a:prstGeom>
          <a:noFill/>
          <a:ln>
            <a:noFill/>
          </a:ln>
        </p:spPr>
      </p:pic>
      <p:pic>
        <p:nvPicPr>
          <p:cNvPr id="396" name="Google Shape;396;p38"/>
          <p:cNvPicPr preferRelativeResize="0"/>
          <p:nvPr/>
        </p:nvPicPr>
        <p:blipFill>
          <a:blip r:embed="rId4">
            <a:alphaModFix/>
          </a:blip>
          <a:stretch>
            <a:fillRect/>
          </a:stretch>
        </p:blipFill>
        <p:spPr>
          <a:xfrm rot="10800000">
            <a:off x="6374751" y="2259989"/>
            <a:ext cx="291575" cy="291573"/>
          </a:xfrm>
          <a:prstGeom prst="rect">
            <a:avLst/>
          </a:prstGeom>
          <a:noFill/>
          <a:ln>
            <a:noFill/>
          </a:ln>
        </p:spPr>
      </p:pic>
      <p:pic>
        <p:nvPicPr>
          <p:cNvPr id="397" name="Google Shape;397;p38"/>
          <p:cNvPicPr preferRelativeResize="0"/>
          <p:nvPr/>
        </p:nvPicPr>
        <p:blipFill>
          <a:blip r:embed="rId3">
            <a:alphaModFix/>
          </a:blip>
          <a:stretch>
            <a:fillRect/>
          </a:stretch>
        </p:blipFill>
        <p:spPr>
          <a:xfrm rot="10800000">
            <a:off x="6394764" y="2241904"/>
            <a:ext cx="291575" cy="291573"/>
          </a:xfrm>
          <a:prstGeom prst="rect">
            <a:avLst/>
          </a:prstGeom>
          <a:noFill/>
          <a:ln>
            <a:noFill/>
          </a:ln>
        </p:spPr>
      </p:pic>
      <p:pic>
        <p:nvPicPr>
          <p:cNvPr id="398" name="Google Shape;398;p38"/>
          <p:cNvPicPr preferRelativeResize="0"/>
          <p:nvPr/>
        </p:nvPicPr>
        <p:blipFill>
          <a:blip r:embed="rId4">
            <a:alphaModFix/>
          </a:blip>
          <a:stretch>
            <a:fillRect/>
          </a:stretch>
        </p:blipFill>
        <p:spPr>
          <a:xfrm rot="-5400000">
            <a:off x="6410773" y="2221895"/>
            <a:ext cx="291575" cy="291573"/>
          </a:xfrm>
          <a:prstGeom prst="rect">
            <a:avLst/>
          </a:prstGeom>
          <a:noFill/>
          <a:ln>
            <a:noFill/>
          </a:ln>
        </p:spPr>
      </p:pic>
      <p:pic>
        <p:nvPicPr>
          <p:cNvPr id="399" name="Google Shape;399;p38"/>
          <p:cNvPicPr preferRelativeResize="0"/>
          <p:nvPr/>
        </p:nvPicPr>
        <p:blipFill>
          <a:blip r:embed="rId3">
            <a:alphaModFix/>
          </a:blip>
          <a:stretch>
            <a:fillRect/>
          </a:stretch>
        </p:blipFill>
        <p:spPr>
          <a:xfrm rot="5400000">
            <a:off x="2832927" y="1665481"/>
            <a:ext cx="291575" cy="291573"/>
          </a:xfrm>
          <a:prstGeom prst="rect">
            <a:avLst/>
          </a:prstGeom>
          <a:noFill/>
          <a:ln>
            <a:noFill/>
          </a:ln>
        </p:spPr>
      </p:pic>
      <p:pic>
        <p:nvPicPr>
          <p:cNvPr id="400" name="Google Shape;400;p38"/>
          <p:cNvPicPr preferRelativeResize="0"/>
          <p:nvPr/>
        </p:nvPicPr>
        <p:blipFill>
          <a:blip r:embed="rId3">
            <a:alphaModFix/>
          </a:blip>
          <a:stretch>
            <a:fillRect/>
          </a:stretch>
        </p:blipFill>
        <p:spPr>
          <a:xfrm rot="5400000">
            <a:off x="4661877" y="1665481"/>
            <a:ext cx="291575" cy="29157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9"/>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t>“High Stakes” Starting Field with Frozen Game Objects</a:t>
            </a:r>
            <a:endParaRPr/>
          </a:p>
          <a:p>
            <a:pPr marL="0" lvl="0" indent="0" algn="l" rtl="0">
              <a:spcBef>
                <a:spcPts val="0"/>
              </a:spcBef>
              <a:spcAft>
                <a:spcPts val="0"/>
              </a:spcAft>
              <a:buNone/>
            </a:pPr>
            <a:endParaRPr/>
          </a:p>
        </p:txBody>
      </p:sp>
      <p:sp>
        <p:nvSpPr>
          <p:cNvPr id="406" name="Google Shape;406;p39"/>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07" name="Google Shape;407;p39"/>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08" name="Google Shape;408;p39"/>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2"/>
        <p:cNvGrpSpPr/>
        <p:nvPr/>
      </p:nvGrpSpPr>
      <p:grpSpPr>
        <a:xfrm>
          <a:off x="0" y="0"/>
          <a:ext cx="0" cy="0"/>
          <a:chOff x="0" y="0"/>
          <a:chExt cx="0" cy="0"/>
        </a:xfrm>
      </p:grpSpPr>
      <p:sp>
        <p:nvSpPr>
          <p:cNvPr id="413" name="Google Shape;413;p40"/>
          <p:cNvSpPr txBox="1"/>
          <p:nvPr/>
        </p:nvSpPr>
        <p:spPr>
          <a:xfrm>
            <a:off x="3873900" y="8477925"/>
            <a:ext cx="3255600" cy="1125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7"/>
          <p:cNvSpPr txBox="1">
            <a:spLocks noGrp="1"/>
          </p:cNvSpPr>
          <p:nvPr>
            <p:ph type="subTitle" idx="1"/>
          </p:nvPr>
        </p:nvSpPr>
        <p:spPr>
          <a:xfrm>
            <a:off x="228600" y="649224"/>
            <a:ext cx="7315200" cy="9144000"/>
          </a:xfrm>
          <a:prstGeom prst="rect">
            <a:avLst/>
          </a:prstGeom>
        </p:spPr>
        <p:txBody>
          <a:bodyPr spcFirstLastPara="1" wrap="square" lIns="0" tIns="0" rIns="0" bIns="0" anchor="t" anchorCtr="0">
            <a:noAutofit/>
          </a:bodyPr>
          <a:lstStyle/>
          <a:p>
            <a:pPr marL="0" indent="0" defTabSz="849313">
              <a:tabLst>
                <a:tab pos="858838" algn="l"/>
              </a:tabLst>
            </a:pPr>
            <a:r>
              <a:rPr lang="en-US" dirty="0"/>
              <a:t>Notes</a:t>
            </a:r>
          </a:p>
          <a:p>
            <a:pPr marL="0" indent="0" defTabSz="849313">
              <a:tabLst>
                <a:tab pos="858838" algn="l"/>
              </a:tabLst>
            </a:pPr>
            <a:r>
              <a:rPr lang="en-US" dirty="0">
                <a:hlinkClick r:id="rId3" action="ppaction://hlinksldjump"/>
              </a:rPr>
              <a:t> </a:t>
            </a:r>
          </a:p>
          <a:p>
            <a:pPr marL="342900" indent="-342900" defTabSz="849313">
              <a:buAutoNum type="arabicPlain"/>
              <a:tabLst>
                <a:tab pos="858838" algn="l"/>
              </a:tabLst>
            </a:pPr>
            <a:r>
              <a:rPr lang="en-US" dirty="0"/>
              <a:t>            </a:t>
            </a:r>
            <a:r>
              <a:rPr lang="en-US" dirty="0">
                <a:hlinkClick r:id="rId3" action="ppaction://hlinksldjump"/>
              </a:rPr>
              <a:t>Review Notebook Rules</a:t>
            </a:r>
            <a:r>
              <a:rPr lang="en-US" dirty="0"/>
              <a:t>				 8/27/2024</a:t>
            </a:r>
          </a:p>
          <a:p>
            <a:pPr marL="0" indent="0" defTabSz="849313">
              <a:tabLst>
                <a:tab pos="858838" algn="l"/>
              </a:tabLst>
            </a:pPr>
            <a:endParaRPr lang="en-US" dirty="0"/>
          </a:p>
          <a:p>
            <a:pPr marL="0" indent="0" defTabSz="849313">
              <a:tabLst>
                <a:tab pos="858838" algn="l"/>
              </a:tabLst>
            </a:pPr>
            <a:r>
              <a:rPr lang="en-US" dirty="0"/>
              <a:t>Drawings</a:t>
            </a:r>
          </a:p>
          <a:p>
            <a:pPr marL="0" indent="0" defTabSz="849313">
              <a:tabLst>
                <a:tab pos="858838" algn="l"/>
              </a:tabLst>
            </a:pPr>
            <a:endParaRPr lang="en-US" dirty="0"/>
          </a:p>
          <a:p>
            <a:pPr marL="0" indent="0" defTabSz="849313">
              <a:tabLst>
                <a:tab pos="858838" algn="l"/>
              </a:tabLst>
            </a:pPr>
            <a:r>
              <a:rPr lang="en-US" dirty="0"/>
              <a:t>2.                </a:t>
            </a:r>
            <a:r>
              <a:rPr lang="en-US" dirty="0">
                <a:hlinkClick r:id="rId4" action="ppaction://hlinksldjump"/>
              </a:rPr>
              <a:t>Original Base Drawing</a:t>
            </a:r>
            <a:r>
              <a:rPr lang="en-US" dirty="0"/>
              <a:t>				 8/27/2024</a:t>
            </a:r>
          </a:p>
          <a:p>
            <a:pPr marL="0" indent="0" defTabSz="849313">
              <a:tabLst>
                <a:tab pos="858838" algn="l"/>
              </a:tabLst>
            </a:pPr>
            <a:r>
              <a:rPr lang="en-US" dirty="0"/>
              <a:t>3.                </a:t>
            </a:r>
            <a:r>
              <a:rPr lang="en-US" dirty="0">
                <a:hlinkClick r:id="rId5" action="ppaction://hlinksldjump"/>
              </a:rPr>
              <a:t>First Base Drawing </a:t>
            </a:r>
            <a:r>
              <a:rPr lang="en-US" dirty="0"/>
              <a:t> 				 9/4/24</a:t>
            </a:r>
          </a:p>
          <a:p>
            <a:pPr marL="342900" indent="-342900" defTabSz="849313">
              <a:buAutoNum type="arabicPeriod" startAt="4"/>
              <a:tabLst>
                <a:tab pos="858838" algn="l"/>
              </a:tabLst>
            </a:pPr>
            <a:r>
              <a:rPr lang="en-US" dirty="0"/>
              <a:t>	 </a:t>
            </a:r>
            <a:r>
              <a:rPr lang="en-US" dirty="0">
                <a:hlinkClick r:id="rId6" action="ppaction://hlinksldjump"/>
              </a:rPr>
              <a:t>Second Base Drawing</a:t>
            </a:r>
            <a:r>
              <a:rPr lang="en-US" dirty="0"/>
              <a:t>				 9/5/24</a:t>
            </a:r>
          </a:p>
          <a:p>
            <a:pPr marL="342900" indent="-342900" defTabSz="849313">
              <a:buAutoNum type="arabicPeriod" startAt="4"/>
              <a:tabLst>
                <a:tab pos="858838" algn="l"/>
              </a:tabLst>
            </a:pPr>
            <a:r>
              <a:rPr lang="en-US" dirty="0"/>
              <a:t>            </a:t>
            </a:r>
            <a:r>
              <a:rPr lang="en-US" dirty="0">
                <a:hlinkClick r:id="rId7" action="ppaction://hlinksldjump"/>
              </a:rPr>
              <a:t>First Conveyer Belt Drawing </a:t>
            </a:r>
            <a:r>
              <a:rPr lang="en-US" dirty="0"/>
              <a:t>                                                         8/29/24</a:t>
            </a:r>
          </a:p>
          <a:p>
            <a:pPr marL="342900" indent="-342900" defTabSz="849313">
              <a:buAutoNum type="arabicPeriod" startAt="4"/>
              <a:tabLst>
                <a:tab pos="858838" algn="l"/>
              </a:tabLst>
            </a:pPr>
            <a:r>
              <a:rPr lang="en-US" dirty="0"/>
              <a:t>            </a:t>
            </a:r>
            <a:r>
              <a:rPr lang="en-US" dirty="0">
                <a:hlinkClick r:id="rId8" action="ppaction://hlinksldjump"/>
              </a:rPr>
              <a:t>Third Base Drawing</a:t>
            </a:r>
            <a:r>
              <a:rPr lang="en-US" dirty="0"/>
              <a:t>                                                                        9/6/24</a:t>
            </a:r>
          </a:p>
          <a:p>
            <a:pPr marL="342900" indent="-342900" defTabSz="849313">
              <a:buAutoNum type="arabicPeriod" startAt="4"/>
              <a:tabLst>
                <a:tab pos="858838" algn="l"/>
              </a:tabLst>
            </a:pPr>
            <a:endParaRPr lang="en-US" dirty="0">
              <a:solidFill>
                <a:schemeClr val="tx1"/>
              </a:solidFill>
            </a:endParaRPr>
          </a:p>
          <a:p>
            <a:pPr marL="342900" indent="-342900" defTabSz="849313">
              <a:buAutoNum type="arabicPeriod" startAt="4"/>
              <a:tabLst>
                <a:tab pos="858838" algn="l"/>
              </a:tabLst>
            </a:pPr>
            <a:endParaRPr lang="en-US" dirty="0">
              <a:solidFill>
                <a:schemeClr val="tx1"/>
              </a:solidFill>
            </a:endParaRPr>
          </a:p>
          <a:p>
            <a:pPr marL="0" indent="0" defTabSz="849313">
              <a:tabLst>
                <a:tab pos="858838" algn="l"/>
              </a:tabLst>
            </a:pPr>
            <a:r>
              <a:rPr lang="en" dirty="0">
                <a:solidFill>
                  <a:schemeClr val="tx1"/>
                </a:solidFill>
              </a:rPr>
              <a:t>Brain P</a:t>
            </a:r>
            <a:r>
              <a:rPr lang="en-US" dirty="0">
                <a:solidFill>
                  <a:schemeClr val="tx1"/>
                </a:solidFill>
              </a:rPr>
              <a:t>orts/ Controller Program and Game Map</a:t>
            </a:r>
          </a:p>
          <a:p>
            <a:pPr marL="0" indent="0" defTabSz="849313">
              <a:tabLst>
                <a:tab pos="858838" algn="l"/>
              </a:tabLst>
            </a:pPr>
            <a:endParaRPr lang="en-US" dirty="0">
              <a:solidFill>
                <a:schemeClr val="tx1"/>
              </a:solidFill>
            </a:endParaRPr>
          </a:p>
          <a:p>
            <a:pPr marL="0" indent="0" defTabSz="849313">
              <a:tabLst>
                <a:tab pos="858838" algn="l"/>
              </a:tabLst>
            </a:pPr>
            <a:r>
              <a:rPr lang="en-US" dirty="0">
                <a:solidFill>
                  <a:schemeClr val="tx1"/>
                </a:solidFill>
              </a:rPr>
              <a:t>7.          </a:t>
            </a:r>
          </a:p>
          <a:p>
            <a:pPr marL="0" indent="0" defTabSz="849313">
              <a:tabLst>
                <a:tab pos="858838" algn="l"/>
              </a:tabLst>
            </a:pPr>
            <a:endParaRPr lang="en-US" dirty="0">
              <a:solidFill>
                <a:schemeClr val="tx1"/>
              </a:solidFill>
            </a:endParaRPr>
          </a:p>
          <a:p>
            <a:pPr marL="0" indent="0" defTabSz="849313">
              <a:tabLst>
                <a:tab pos="858838" algn="l"/>
              </a:tabLst>
            </a:pPr>
            <a:r>
              <a:rPr lang="en-US" dirty="0">
                <a:solidFill>
                  <a:schemeClr val="tx1"/>
                </a:solidFill>
              </a:rPr>
              <a:t>Scrum Notes/ Calendars</a:t>
            </a:r>
          </a:p>
          <a:p>
            <a:pPr marL="0" indent="0" defTabSz="849313">
              <a:tabLst>
                <a:tab pos="858838" algn="l"/>
              </a:tabLst>
            </a:pPr>
            <a:endParaRPr lang="en-US" dirty="0">
              <a:solidFill>
                <a:schemeClr val="tx1"/>
              </a:solidFill>
            </a:endParaRPr>
          </a:p>
          <a:p>
            <a:pPr marL="0" indent="0" defTabSz="849313">
              <a:tabLst>
                <a:tab pos="858838" algn="l"/>
              </a:tabLst>
            </a:pPr>
            <a:r>
              <a:rPr lang="en-US" dirty="0"/>
              <a:t>14.              </a:t>
            </a:r>
            <a:r>
              <a:rPr lang="en-US" dirty="0">
                <a:hlinkClick r:id="rId9" action="ppaction://hlinksldjump"/>
              </a:rPr>
              <a:t>Product Backlog</a:t>
            </a:r>
            <a:r>
              <a:rPr lang="en-US" dirty="0"/>
              <a:t>                                                                             8/28/2024</a:t>
            </a:r>
          </a:p>
          <a:p>
            <a:pPr marL="342900" indent="-342900" defTabSz="849313">
              <a:buAutoNum type="arabicPeriod" startAt="15"/>
              <a:tabLst>
                <a:tab pos="858838" algn="l"/>
              </a:tabLst>
            </a:pPr>
            <a:r>
              <a:rPr lang="en-US" dirty="0"/>
              <a:t>            </a:t>
            </a:r>
            <a:r>
              <a:rPr lang="en-US" dirty="0">
                <a:hlinkClick r:id="rId10" action="ppaction://hlinksldjump"/>
              </a:rPr>
              <a:t>Sprint Backlog for Sprint 1</a:t>
            </a:r>
            <a:r>
              <a:rPr lang="en-US" dirty="0"/>
              <a:t>                	                                     9/4/2024</a:t>
            </a:r>
          </a:p>
          <a:p>
            <a:pPr marL="342900" indent="-342900" defTabSz="849313">
              <a:buAutoNum type="arabicPeriod" startAt="16"/>
              <a:tabLst>
                <a:tab pos="858838" algn="l"/>
              </a:tabLst>
            </a:pPr>
            <a:r>
              <a:rPr lang="en-US" dirty="0"/>
              <a:t>             </a:t>
            </a:r>
            <a:r>
              <a:rPr lang="en-US" dirty="0">
                <a:hlinkClick r:id="rId11" action="ppaction://hlinksldjump"/>
              </a:rPr>
              <a:t>Scrum Meeting   #1</a:t>
            </a:r>
            <a:r>
              <a:rPr lang="en-US" dirty="0"/>
              <a:t>                                                                       9/11/2024</a:t>
            </a:r>
          </a:p>
          <a:p>
            <a:pPr marL="342900" indent="-342900" defTabSz="849313">
              <a:buAutoNum type="arabicPeriod" startAt="16"/>
              <a:tabLst>
                <a:tab pos="858838" algn="l"/>
              </a:tabLst>
            </a:pPr>
            <a:r>
              <a:rPr lang="en-US" dirty="0"/>
              <a:t>            </a:t>
            </a:r>
            <a:r>
              <a:rPr lang="en-US" dirty="0">
                <a:hlinkClick r:id="rId12" action="ppaction://hlinksldjump"/>
              </a:rPr>
              <a:t>Scrum Meeting    #2</a:t>
            </a:r>
            <a:r>
              <a:rPr lang="en-US" dirty="0"/>
              <a:t>                                                                       9/11/2024</a:t>
            </a:r>
          </a:p>
          <a:p>
            <a:pPr marL="342900" indent="-342900" defTabSz="849313">
              <a:buAutoNum type="arabicPeriod" startAt="16"/>
              <a:tabLst>
                <a:tab pos="858838" algn="l"/>
              </a:tabLst>
            </a:pPr>
            <a:r>
              <a:rPr lang="en-US" dirty="0"/>
              <a:t>            </a:t>
            </a:r>
            <a:r>
              <a:rPr lang="en-US" dirty="0">
                <a:hlinkClick r:id="rId13" action="ppaction://hlinksldjump"/>
              </a:rPr>
              <a:t>Sprint Review For Sprint 1</a:t>
            </a:r>
            <a:r>
              <a:rPr lang="en-US" dirty="0"/>
              <a:t>				 9/11/2024</a:t>
            </a:r>
          </a:p>
          <a:p>
            <a:pPr marL="342900" indent="-342900" defTabSz="849313">
              <a:buAutoNum type="arabicPeriod" startAt="16"/>
              <a:tabLst>
                <a:tab pos="858838" algn="l"/>
              </a:tabLst>
            </a:pPr>
            <a:r>
              <a:rPr lang="en-US" dirty="0"/>
              <a:t>            </a:t>
            </a:r>
            <a:r>
              <a:rPr lang="en-US" dirty="0">
                <a:hlinkClick r:id="rId14" action="ppaction://hlinksldjump"/>
              </a:rPr>
              <a:t>Sprint Retrospective For Sprint 1</a:t>
            </a:r>
            <a:r>
              <a:rPr lang="en-US" dirty="0"/>
              <a:t>                   		 9/11/2024</a:t>
            </a:r>
          </a:p>
          <a:p>
            <a:pPr marL="342900" indent="-342900" defTabSz="849313">
              <a:buAutoNum type="arabicPeriod" startAt="16"/>
              <a:tabLst>
                <a:tab pos="858838" algn="l"/>
              </a:tabLst>
            </a:pPr>
            <a:r>
              <a:rPr lang="en-US" dirty="0"/>
              <a:t>            </a:t>
            </a:r>
            <a:r>
              <a:rPr lang="en-US" dirty="0">
                <a:hlinkClick r:id="rId15" action="ppaction://hlinksldjump"/>
              </a:rPr>
              <a:t>Sprint 2 Plan</a:t>
            </a:r>
            <a:r>
              <a:rPr lang="en-US" dirty="0"/>
              <a:t>					 9/11/2024</a:t>
            </a:r>
          </a:p>
          <a:p>
            <a:pPr marL="342900" indent="-342900" defTabSz="849313">
              <a:buAutoNum type="arabicPeriod" startAt="16"/>
              <a:tabLst>
                <a:tab pos="858838" algn="l"/>
              </a:tabLst>
            </a:pPr>
            <a:r>
              <a:rPr lang="en-US" dirty="0"/>
              <a:t>            </a:t>
            </a:r>
            <a:r>
              <a:rPr lang="en-US" dirty="0">
                <a:hlinkClick r:id="rId16" action="ppaction://hlinksldjump"/>
              </a:rPr>
              <a:t>Scrum Meeting   #3</a:t>
            </a:r>
            <a:r>
              <a:rPr lang="en-US" dirty="0"/>
              <a:t>				 9/11/2024</a:t>
            </a:r>
          </a:p>
          <a:p>
            <a:pPr marL="342900" indent="-342900" defTabSz="849313">
              <a:buAutoNum type="arabicPeriod" startAt="16"/>
              <a:tabLst>
                <a:tab pos="858838" algn="l"/>
              </a:tabLst>
            </a:pPr>
            <a:r>
              <a:rPr lang="en-US" dirty="0"/>
              <a:t>             </a:t>
            </a:r>
            <a:r>
              <a:rPr lang="en-US" dirty="0">
                <a:hlinkClick r:id="rId17" action="ppaction://hlinksldjump"/>
              </a:rPr>
              <a:t>Scrum Meeting #4</a:t>
            </a:r>
            <a:r>
              <a:rPr lang="en-US" dirty="0"/>
              <a:t>                                                                         9/12/24</a:t>
            </a:r>
          </a:p>
          <a:p>
            <a:pPr marL="342900" indent="-342900" defTabSz="849313">
              <a:buAutoNum type="arabicPeriod" startAt="16"/>
              <a:tabLst>
                <a:tab pos="858838" algn="l"/>
              </a:tabLst>
            </a:pPr>
            <a:r>
              <a:rPr lang="en-US" dirty="0"/>
              <a:t>             </a:t>
            </a:r>
            <a:r>
              <a:rPr lang="en-US" dirty="0">
                <a:hlinkClick r:id="rId18" action="ppaction://hlinksldjump"/>
              </a:rPr>
              <a:t>Scum Meeting #5</a:t>
            </a:r>
            <a:r>
              <a:rPr lang="en-US" dirty="0"/>
              <a:t>                                                                          10/21/24</a:t>
            </a:r>
          </a:p>
          <a:p>
            <a:pPr marL="342900" indent="-342900" defTabSz="849313">
              <a:buAutoNum type="arabicPeriod" startAt="16"/>
              <a:tabLst>
                <a:tab pos="858838" algn="l"/>
              </a:tabLst>
            </a:pPr>
            <a:r>
              <a:rPr lang="en-US" dirty="0"/>
              <a:t>             </a:t>
            </a:r>
            <a:r>
              <a:rPr lang="en-US" dirty="0">
                <a:hlinkClick r:id="rId19" action="ppaction://hlinksldjump"/>
              </a:rPr>
              <a:t>Scrum Meeting #6</a:t>
            </a:r>
            <a:r>
              <a:rPr lang="en-US" dirty="0"/>
              <a:t>					 10/21/24</a:t>
            </a:r>
          </a:p>
          <a:p>
            <a:pPr marL="342900" indent="-342900" defTabSz="849313">
              <a:buFont typeface="Roboto"/>
              <a:buAutoNum type="arabicPeriod" startAt="16"/>
              <a:tabLst>
                <a:tab pos="858838" algn="l"/>
              </a:tabLst>
            </a:pPr>
            <a:r>
              <a:rPr lang="en-US" dirty="0"/>
              <a:t>             </a:t>
            </a:r>
            <a:r>
              <a:rPr lang="en-US" dirty="0">
                <a:hlinkClick r:id="rId20" action="ppaction://hlinksldjump"/>
              </a:rPr>
              <a:t>Sprint Review for Sprint 2</a:t>
            </a:r>
            <a:r>
              <a:rPr lang="en-US" dirty="0"/>
              <a:t>				 10/21/24</a:t>
            </a:r>
          </a:p>
          <a:p>
            <a:pPr marL="342900" indent="-342900" defTabSz="849313">
              <a:buFont typeface="Roboto"/>
              <a:buAutoNum type="arabicPeriod" startAt="16"/>
              <a:tabLst>
                <a:tab pos="858838" algn="l"/>
              </a:tabLst>
            </a:pPr>
            <a:r>
              <a:rPr lang="en-US" dirty="0"/>
              <a:t>             </a:t>
            </a:r>
            <a:r>
              <a:rPr lang="en-US" dirty="0">
                <a:hlinkClick r:id="rId21" action="ppaction://hlinksldjump"/>
              </a:rPr>
              <a:t>Sprint Retrospective for Sprint 2</a:t>
            </a:r>
            <a:r>
              <a:rPr lang="en-US" dirty="0"/>
              <a:t>			 10/21/24</a:t>
            </a:r>
          </a:p>
          <a:p>
            <a:pPr marL="342900" indent="-342900" defTabSz="849313">
              <a:buFont typeface="Roboto"/>
              <a:buAutoNum type="arabicPeriod" startAt="16"/>
              <a:tabLst>
                <a:tab pos="858838" algn="l"/>
              </a:tabLst>
            </a:pPr>
            <a:r>
              <a:rPr lang="en-US" dirty="0"/>
              <a:t>             </a:t>
            </a:r>
            <a:r>
              <a:rPr lang="en-US" dirty="0">
                <a:hlinkClick r:id="rId22" action="ppaction://hlinksldjump"/>
              </a:rPr>
              <a:t>Sprint 3 Plan</a:t>
            </a:r>
            <a:r>
              <a:rPr lang="en-US" dirty="0"/>
              <a:t>					 10/21/24</a:t>
            </a:r>
          </a:p>
          <a:p>
            <a:pPr marL="0" indent="0" defTabSz="849313">
              <a:tabLst>
                <a:tab pos="858838" algn="l"/>
              </a:tabLst>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0" y="4057953"/>
            <a:ext cx="7772400" cy="1942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bg1"/>
                </a:solidFill>
              </a:rPr>
              <a:t>Scrum Notes/ Calenders</a:t>
            </a:r>
            <a:endParaRPr>
              <a:solidFill>
                <a:schemeClr val="bg1"/>
              </a:solidFill>
            </a:endParaRPr>
          </a:p>
        </p:txBody>
      </p:sp>
    </p:spTree>
    <p:extLst>
      <p:ext uri="{BB962C8B-B14F-4D97-AF65-F5344CB8AC3E}">
        <p14:creationId xmlns:p14="http://schemas.microsoft.com/office/powerpoint/2010/main" val="18117750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Product Backlog</a:t>
            </a:r>
            <a:endParaRPr/>
          </a:p>
        </p:txBody>
      </p:sp>
      <p:sp>
        <p:nvSpPr>
          <p:cNvPr id="225" name="Google Shape;225;p28"/>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indent="0"/>
            <a:r>
              <a:rPr lang="en-US"/>
              <a:t>Abigail Way </a:t>
            </a:r>
            <a:endParaRPr/>
          </a:p>
        </p:txBody>
      </p:sp>
      <p:sp>
        <p:nvSpPr>
          <p:cNvPr id="226" name="Google Shape;226;p28"/>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8/28/2024</a:t>
            </a:r>
            <a:endParaRPr/>
          </a:p>
        </p:txBody>
      </p:sp>
      <p:sp>
        <p:nvSpPr>
          <p:cNvPr id="228" name="Google Shape;228;p28"/>
          <p:cNvSpPr txBox="1">
            <a:spLocks noGrp="1"/>
          </p:cNvSpPr>
          <p:nvPr>
            <p:ph type="subTitle" idx="4"/>
          </p:nvPr>
        </p:nvSpPr>
        <p:spPr>
          <a:xfrm>
            <a:off x="214950" y="235900"/>
            <a:ext cx="7331700" cy="9135900"/>
          </a:xfrm>
          <a:prstGeom prst="rect">
            <a:avLst/>
          </a:prstGeom>
        </p:spPr>
        <p:txBody>
          <a:bodyPr spcFirstLastPara="1" wrap="square" lIns="0" tIns="0" rIns="0" bIns="0" anchor="t" anchorCtr="0">
            <a:noAutofit/>
          </a:bodyPr>
          <a:lstStyle/>
          <a:p>
            <a:pPr marL="0" indent="0"/>
            <a:r>
              <a:rPr lang="en-US"/>
              <a:t>Product Backlog for Competition Bot:</a:t>
            </a:r>
          </a:p>
          <a:p>
            <a:pPr marL="342900" indent="-342900">
              <a:buAutoNum type="arabicPeriod"/>
            </a:pPr>
            <a:r>
              <a:rPr lang="en-US"/>
              <a:t>Review and Understand the Rules </a:t>
            </a:r>
          </a:p>
          <a:p>
            <a:pPr marL="800100" lvl="1">
              <a:buAutoNum type="alphaLcPeriod"/>
            </a:pPr>
            <a:r>
              <a:rPr lang="en-US"/>
              <a:t> Identify any limiting rules </a:t>
            </a:r>
          </a:p>
          <a:p>
            <a:pPr marL="1276350" lvl="2" indent="-342900">
              <a:buAutoNum type="romanLcPeriod"/>
            </a:pPr>
            <a:r>
              <a:rPr lang="en-US"/>
              <a:t>Make sure design within the size limit.</a:t>
            </a:r>
          </a:p>
          <a:p>
            <a:pPr marL="800100" lvl="1">
              <a:buAutoNum type="alphaLcPeriod"/>
            </a:pPr>
            <a:endParaRPr lang="en-US"/>
          </a:p>
          <a:p>
            <a:pPr marL="0" indent="0"/>
            <a:r>
              <a:rPr lang="en-US"/>
              <a:t>2. Design the robot</a:t>
            </a:r>
          </a:p>
          <a:p>
            <a:pPr marL="0" indent="0"/>
            <a:r>
              <a:rPr lang="en-US"/>
              <a:t>   a. Generate ideas </a:t>
            </a:r>
          </a:p>
          <a:p>
            <a:pPr marL="0" indent="0"/>
            <a:r>
              <a:rPr lang="en-US"/>
              <a:t>   b. Draw out ideas </a:t>
            </a:r>
          </a:p>
          <a:p>
            <a:pPr marL="0" indent="0"/>
            <a:r>
              <a:rPr lang="en-US"/>
              <a:t>  c. Test ideas</a:t>
            </a:r>
          </a:p>
          <a:p>
            <a:pPr marL="0" indent="0"/>
            <a:r>
              <a:rPr lang="en-US"/>
              <a:t>2. Build the Robot</a:t>
            </a:r>
          </a:p>
          <a:p>
            <a:pPr marL="0" indent="0"/>
            <a:r>
              <a:rPr lang="en-US"/>
              <a:t>    a. Build Conveyer Belt </a:t>
            </a:r>
          </a:p>
          <a:p>
            <a:pPr marL="0" indent="0"/>
            <a:r>
              <a:rPr lang="en-US"/>
              <a:t>        b. Build Base</a:t>
            </a:r>
          </a:p>
          <a:p>
            <a:pPr marL="0" indent="0"/>
            <a:endParaRPr lang="en-US"/>
          </a:p>
          <a:p>
            <a:pPr marL="0" indent="0"/>
            <a:r>
              <a:rPr lang="en-US"/>
              <a:t>3. Code the Robot</a:t>
            </a:r>
          </a:p>
          <a:p>
            <a:pPr marL="0" indent="0"/>
            <a:r>
              <a:rPr lang="en-US"/>
              <a:t>  a. Code for the main bot</a:t>
            </a:r>
          </a:p>
          <a:p>
            <a:pPr marL="0" indent="0"/>
            <a:r>
              <a:rPr lang="en-US"/>
              <a:t>  b. Code for attachment</a:t>
            </a:r>
          </a:p>
          <a:p>
            <a:pPr marL="0" indent="0"/>
            <a:r>
              <a:rPr lang="en-US"/>
              <a:t>  c. Code for controller </a:t>
            </a:r>
          </a:p>
          <a:p>
            <a:pPr marL="0" indent="0"/>
            <a:r>
              <a:rPr lang="en-US"/>
              <a:t>    </a:t>
            </a:r>
            <a:r>
              <a:rPr lang="en-US" err="1"/>
              <a:t>i</a:t>
            </a:r>
            <a:r>
              <a:rPr lang="en-US"/>
              <a:t>. Code for secondary  controller </a:t>
            </a:r>
          </a:p>
          <a:p>
            <a:pPr marL="0" indent="0"/>
            <a:r>
              <a:rPr lang="en-US"/>
              <a:t>  d. Code for sensors </a:t>
            </a:r>
          </a:p>
          <a:p>
            <a:pPr marL="0" indent="0"/>
            <a:endParaRPr lang="en-US"/>
          </a:p>
          <a:p>
            <a:pPr marL="0" indent="0"/>
            <a:r>
              <a:rPr lang="en-US"/>
              <a:t>4. Test the Robot </a:t>
            </a:r>
          </a:p>
          <a:p>
            <a:pPr marL="0" indent="0"/>
            <a:endParaRPr lang="en-US"/>
          </a:p>
          <a:p>
            <a:pPr marL="0" indent="0"/>
            <a:r>
              <a:rPr lang="en-US"/>
              <a:t>5. Practice the Challenge </a:t>
            </a:r>
          </a:p>
          <a:p>
            <a:pPr marL="0" indent="0"/>
            <a:endParaRPr lang="en-US"/>
          </a:p>
          <a:p>
            <a:pPr marL="0" indent="0"/>
            <a:r>
              <a:rPr lang="en-US"/>
              <a:t>6. Evaluate our challenge results</a:t>
            </a:r>
          </a:p>
          <a:p>
            <a:pPr marL="0" indent="0"/>
            <a:r>
              <a:rPr lang="en-US"/>
              <a:t>  </a:t>
            </a:r>
          </a:p>
          <a:p>
            <a:pPr marL="0" indent="0"/>
            <a:r>
              <a:rPr lang="en-US"/>
              <a:t>  </a:t>
            </a:r>
          </a:p>
          <a:p>
            <a:pPr marL="0" indent="0"/>
            <a:r>
              <a:rPr lang="en-US"/>
              <a:t> </a:t>
            </a:r>
          </a:p>
          <a:p>
            <a:pPr marL="0" indent="0"/>
            <a:r>
              <a:rPr lang="en-US"/>
              <a:t> </a:t>
            </a:r>
          </a:p>
        </p:txBody>
      </p:sp>
      <p:sp>
        <p:nvSpPr>
          <p:cNvPr id="3" name="Subtitle 2">
            <a:extLst>
              <a:ext uri="{FF2B5EF4-FFF2-40B4-BE49-F238E27FC236}">
                <a16:creationId xmlns:a16="http://schemas.microsoft.com/office/drawing/2014/main" id="{560E42D9-0F0F-67C1-6FDA-2A46073EF081}"/>
              </a:ext>
            </a:extLst>
          </p:cNvPr>
          <p:cNvSpPr>
            <a:spLocks noGrp="1"/>
          </p:cNvSpPr>
          <p:nvPr>
            <p:ph type="subTitle" idx="3"/>
          </p:nvPr>
        </p:nvSpPr>
        <p:spPr/>
        <p:txBody>
          <a:bodyPr/>
          <a:lstStyle/>
          <a:p>
            <a:r>
              <a:rPr lang="en-US" dirty="0"/>
              <a:t>14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Sprint Backlog</a:t>
            </a:r>
            <a:endParaRPr dirty="0"/>
          </a:p>
        </p:txBody>
      </p:sp>
      <p:sp>
        <p:nvSpPr>
          <p:cNvPr id="225" name="Google Shape;225;p28"/>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indent="0"/>
            <a:r>
              <a:rPr lang="en-US"/>
              <a:t>Abigail Way </a:t>
            </a:r>
            <a:endParaRPr/>
          </a:p>
        </p:txBody>
      </p:sp>
      <p:sp>
        <p:nvSpPr>
          <p:cNvPr id="226" name="Google Shape;226;p28"/>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8/28/2024</a:t>
            </a:r>
            <a:endParaRPr/>
          </a:p>
        </p:txBody>
      </p:sp>
      <p:sp>
        <p:nvSpPr>
          <p:cNvPr id="228" name="Google Shape;228;p28"/>
          <p:cNvSpPr txBox="1">
            <a:spLocks noGrp="1"/>
          </p:cNvSpPr>
          <p:nvPr>
            <p:ph type="subTitle" idx="4"/>
          </p:nvPr>
        </p:nvSpPr>
        <p:spPr>
          <a:xfrm>
            <a:off x="214950" y="235900"/>
            <a:ext cx="7331700" cy="9135900"/>
          </a:xfrm>
          <a:prstGeom prst="rect">
            <a:avLst/>
          </a:prstGeom>
        </p:spPr>
        <p:txBody>
          <a:bodyPr spcFirstLastPara="1" wrap="square" lIns="0" tIns="0" rIns="0" bIns="0" anchor="t" anchorCtr="0">
            <a:noAutofit/>
          </a:bodyPr>
          <a:lstStyle/>
          <a:p>
            <a:pPr marL="0" indent="0"/>
            <a:r>
              <a:rPr lang="en-US" dirty="0"/>
              <a:t>Sprint Backlog For Sprint #1</a:t>
            </a:r>
          </a:p>
          <a:p>
            <a:pPr marL="0" indent="0"/>
            <a:endParaRPr lang="en-US" dirty="0"/>
          </a:p>
          <a:p>
            <a:pPr marL="0" indent="0"/>
            <a:r>
              <a:rPr lang="en-US" dirty="0"/>
              <a:t>Building:</a:t>
            </a:r>
          </a:p>
          <a:p>
            <a:pPr marL="0" indent="0"/>
            <a:r>
              <a:rPr lang="en-US" dirty="0"/>
              <a:t>	Build Base</a:t>
            </a:r>
          </a:p>
          <a:p>
            <a:pPr marL="0" indent="0"/>
            <a:r>
              <a:rPr lang="en-US" dirty="0"/>
              <a:t>	</a:t>
            </a:r>
          </a:p>
          <a:p>
            <a:pPr marL="0" indent="0"/>
            <a:r>
              <a:rPr lang="en-US" dirty="0"/>
              <a:t>Coding</a:t>
            </a:r>
          </a:p>
          <a:p>
            <a:pPr marL="0" indent="0"/>
            <a:r>
              <a:rPr lang="en-US" dirty="0"/>
              <a:t>	Get familiar with the coding </a:t>
            </a:r>
          </a:p>
          <a:p>
            <a:pPr marL="0" indent="0"/>
            <a:endParaRPr lang="en-US" dirty="0"/>
          </a:p>
          <a:p>
            <a:pPr marL="0" indent="0"/>
            <a:r>
              <a:rPr lang="en-US" dirty="0"/>
              <a:t>  </a:t>
            </a:r>
          </a:p>
          <a:p>
            <a:pPr marL="0" indent="0"/>
            <a:r>
              <a:rPr lang="en-US" dirty="0"/>
              <a:t> </a:t>
            </a:r>
          </a:p>
          <a:p>
            <a:pPr marL="0" indent="0"/>
            <a:r>
              <a:rPr lang="en-US" dirty="0"/>
              <a:t> </a:t>
            </a:r>
          </a:p>
        </p:txBody>
      </p:sp>
      <p:sp>
        <p:nvSpPr>
          <p:cNvPr id="3" name="Subtitle 2">
            <a:extLst>
              <a:ext uri="{FF2B5EF4-FFF2-40B4-BE49-F238E27FC236}">
                <a16:creationId xmlns:a16="http://schemas.microsoft.com/office/drawing/2014/main" id="{560E42D9-0F0F-67C1-6FDA-2A46073EF081}"/>
              </a:ext>
            </a:extLst>
          </p:cNvPr>
          <p:cNvSpPr>
            <a:spLocks noGrp="1"/>
          </p:cNvSpPr>
          <p:nvPr>
            <p:ph type="subTitle" idx="3"/>
          </p:nvPr>
        </p:nvSpPr>
        <p:spPr/>
        <p:txBody>
          <a:bodyPr/>
          <a:lstStyle/>
          <a:p>
            <a:r>
              <a:rPr lang="en-US" dirty="0"/>
              <a:t>15</a:t>
            </a:r>
          </a:p>
        </p:txBody>
      </p:sp>
    </p:spTree>
    <p:extLst>
      <p:ext uri="{BB962C8B-B14F-4D97-AF65-F5344CB8AC3E}">
        <p14:creationId xmlns:p14="http://schemas.microsoft.com/office/powerpoint/2010/main" val="859400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39D263-3D00-4FF3-9299-3CE59FEA709C}"/>
              </a:ext>
            </a:extLst>
          </p:cNvPr>
          <p:cNvPicPr>
            <a:picLocks noChangeAspect="1"/>
          </p:cNvPicPr>
          <p:nvPr/>
        </p:nvPicPr>
        <p:blipFill>
          <a:blip r:embed="rId2"/>
          <a:stretch>
            <a:fillRect/>
          </a:stretch>
        </p:blipFill>
        <p:spPr>
          <a:xfrm>
            <a:off x="12457" y="0"/>
            <a:ext cx="7747486" cy="10058400"/>
          </a:xfrm>
          <a:prstGeom prst="rect">
            <a:avLst/>
          </a:prstGeom>
        </p:spPr>
      </p:pic>
      <p:sp>
        <p:nvSpPr>
          <p:cNvPr id="6" name="TextBox 5">
            <a:extLst>
              <a:ext uri="{FF2B5EF4-FFF2-40B4-BE49-F238E27FC236}">
                <a16:creationId xmlns:a16="http://schemas.microsoft.com/office/drawing/2014/main" id="{E28ACFD8-DEF5-4663-AFC2-6033ACEDAABD}"/>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Date:9/11/24                                       Page: 16</a:t>
            </a:r>
          </a:p>
        </p:txBody>
      </p:sp>
    </p:spTree>
    <p:extLst>
      <p:ext uri="{BB962C8B-B14F-4D97-AF65-F5344CB8AC3E}">
        <p14:creationId xmlns:p14="http://schemas.microsoft.com/office/powerpoint/2010/main" val="24757047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406341-3936-4DAC-A081-E6647A301438}"/>
              </a:ext>
            </a:extLst>
          </p:cNvPr>
          <p:cNvPicPr>
            <a:picLocks noChangeAspect="1"/>
          </p:cNvPicPr>
          <p:nvPr/>
        </p:nvPicPr>
        <p:blipFill>
          <a:blip r:embed="rId2"/>
          <a:stretch>
            <a:fillRect/>
          </a:stretch>
        </p:blipFill>
        <p:spPr>
          <a:xfrm>
            <a:off x="0" y="0"/>
            <a:ext cx="7772400" cy="6325870"/>
          </a:xfrm>
          <a:prstGeom prst="rect">
            <a:avLst/>
          </a:prstGeom>
        </p:spPr>
      </p:pic>
      <p:sp>
        <p:nvSpPr>
          <p:cNvPr id="7" name="TextBox 6">
            <a:extLst>
              <a:ext uri="{FF2B5EF4-FFF2-40B4-BE49-F238E27FC236}">
                <a16:creationId xmlns:a16="http://schemas.microsoft.com/office/drawing/2014/main" id="{9D421300-1FA5-4F30-8364-2DC8C2F7BEEA}"/>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Date:9/11/24                                       Page: 17</a:t>
            </a:r>
          </a:p>
        </p:txBody>
      </p:sp>
    </p:spTree>
    <p:extLst>
      <p:ext uri="{BB962C8B-B14F-4D97-AF65-F5344CB8AC3E}">
        <p14:creationId xmlns:p14="http://schemas.microsoft.com/office/powerpoint/2010/main" val="3093804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297938-1E70-46F6-BBA0-7DDFF70CE358}"/>
              </a:ext>
            </a:extLst>
          </p:cNvPr>
          <p:cNvPicPr>
            <a:picLocks noChangeAspect="1"/>
          </p:cNvPicPr>
          <p:nvPr/>
        </p:nvPicPr>
        <p:blipFill>
          <a:blip r:embed="rId2"/>
          <a:stretch>
            <a:fillRect/>
          </a:stretch>
        </p:blipFill>
        <p:spPr>
          <a:xfrm>
            <a:off x="0" y="0"/>
            <a:ext cx="7772400" cy="10034503"/>
          </a:xfrm>
          <a:prstGeom prst="rect">
            <a:avLst/>
          </a:prstGeom>
        </p:spPr>
      </p:pic>
      <p:sp>
        <p:nvSpPr>
          <p:cNvPr id="4" name="TextBox 3">
            <a:extLst>
              <a:ext uri="{FF2B5EF4-FFF2-40B4-BE49-F238E27FC236}">
                <a16:creationId xmlns:a16="http://schemas.microsoft.com/office/drawing/2014/main" id="{27A72DA5-FF56-4C02-9E4A-998361F9C769}"/>
              </a:ext>
            </a:extLst>
          </p:cNvPr>
          <p:cNvSpPr txBox="1"/>
          <p:nvPr/>
        </p:nvSpPr>
        <p:spPr>
          <a:xfrm>
            <a:off x="164892" y="9413823"/>
            <a:ext cx="7607508" cy="523220"/>
          </a:xfrm>
          <a:prstGeom prst="rect">
            <a:avLst/>
          </a:prstGeom>
          <a:noFill/>
        </p:spPr>
        <p:txBody>
          <a:bodyPr wrap="square" rtlCol="0">
            <a:spAutoFit/>
          </a:bodyPr>
          <a:lstStyle/>
          <a:p>
            <a:r>
              <a:rPr lang="en-US" dirty="0"/>
              <a:t>Project: Sprint Review</a:t>
            </a:r>
          </a:p>
          <a:p>
            <a:r>
              <a:rPr lang="en-US" dirty="0"/>
              <a:t>Name: Abigail Way                                            Date:9/11/24                                       Page: 18</a:t>
            </a:r>
          </a:p>
        </p:txBody>
      </p:sp>
    </p:spTree>
    <p:extLst>
      <p:ext uri="{BB962C8B-B14F-4D97-AF65-F5344CB8AC3E}">
        <p14:creationId xmlns:p14="http://schemas.microsoft.com/office/powerpoint/2010/main" val="15719001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667172-CAC0-4E5B-A192-5A6937365E27}"/>
              </a:ext>
            </a:extLst>
          </p:cNvPr>
          <p:cNvPicPr>
            <a:picLocks noChangeAspect="1"/>
          </p:cNvPicPr>
          <p:nvPr/>
        </p:nvPicPr>
        <p:blipFill>
          <a:blip r:embed="rId2"/>
          <a:stretch>
            <a:fillRect/>
          </a:stretch>
        </p:blipFill>
        <p:spPr>
          <a:xfrm>
            <a:off x="0" y="0"/>
            <a:ext cx="7772400" cy="10058400"/>
          </a:xfrm>
          <a:prstGeom prst="rect">
            <a:avLst/>
          </a:prstGeom>
        </p:spPr>
      </p:pic>
      <p:sp>
        <p:nvSpPr>
          <p:cNvPr id="10" name="TextBox 9">
            <a:extLst>
              <a:ext uri="{FF2B5EF4-FFF2-40B4-BE49-F238E27FC236}">
                <a16:creationId xmlns:a16="http://schemas.microsoft.com/office/drawing/2014/main" id="{B5FC71E2-E8EA-40D0-B8E2-9F4E9AD3792D}"/>
              </a:ext>
            </a:extLst>
          </p:cNvPr>
          <p:cNvSpPr txBox="1"/>
          <p:nvPr/>
        </p:nvSpPr>
        <p:spPr>
          <a:xfrm>
            <a:off x="164892" y="9413823"/>
            <a:ext cx="7607508" cy="523220"/>
          </a:xfrm>
          <a:prstGeom prst="rect">
            <a:avLst/>
          </a:prstGeom>
          <a:noFill/>
        </p:spPr>
        <p:txBody>
          <a:bodyPr wrap="square" rtlCol="0">
            <a:spAutoFit/>
          </a:bodyPr>
          <a:lstStyle/>
          <a:p>
            <a:r>
              <a:rPr lang="en-US" dirty="0"/>
              <a:t>Project: Sprint Retrospective</a:t>
            </a:r>
          </a:p>
          <a:p>
            <a:r>
              <a:rPr lang="en-US" dirty="0"/>
              <a:t>Name: Abigail Way                                            Date:9/11/24                                       Page: 19</a:t>
            </a:r>
          </a:p>
        </p:txBody>
      </p:sp>
    </p:spTree>
    <p:extLst>
      <p:ext uri="{BB962C8B-B14F-4D97-AF65-F5344CB8AC3E}">
        <p14:creationId xmlns:p14="http://schemas.microsoft.com/office/powerpoint/2010/main" val="41912090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995287E-71DF-4B79-ADF3-1E62B0BD926E}"/>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065B5134-8815-4434-8695-6FD37E7262C4}"/>
              </a:ext>
            </a:extLst>
          </p:cNvPr>
          <p:cNvSpPr txBox="1"/>
          <p:nvPr/>
        </p:nvSpPr>
        <p:spPr>
          <a:xfrm>
            <a:off x="164892" y="9413823"/>
            <a:ext cx="7607508" cy="523220"/>
          </a:xfrm>
          <a:prstGeom prst="rect">
            <a:avLst/>
          </a:prstGeom>
          <a:noFill/>
        </p:spPr>
        <p:txBody>
          <a:bodyPr wrap="square" rtlCol="0">
            <a:spAutoFit/>
          </a:bodyPr>
          <a:lstStyle/>
          <a:p>
            <a:r>
              <a:rPr lang="en-US" dirty="0"/>
              <a:t>Project: Sprint Plan</a:t>
            </a:r>
          </a:p>
          <a:p>
            <a:r>
              <a:rPr lang="en-US" dirty="0"/>
              <a:t>Name: Abigail Way                                            Date:9/11/24                                       Page: 20</a:t>
            </a:r>
          </a:p>
        </p:txBody>
      </p:sp>
    </p:spTree>
    <p:extLst>
      <p:ext uri="{BB962C8B-B14F-4D97-AF65-F5344CB8AC3E}">
        <p14:creationId xmlns:p14="http://schemas.microsoft.com/office/powerpoint/2010/main" val="1467363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9332F3-51C0-434D-8AF4-E78E01F2B106}"/>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B118C38A-3885-4A65-9702-5E38357F9D30}"/>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Date:9/11/24                                       Page: 21</a:t>
            </a:r>
          </a:p>
        </p:txBody>
      </p:sp>
    </p:spTree>
    <p:extLst>
      <p:ext uri="{BB962C8B-B14F-4D97-AF65-F5344CB8AC3E}">
        <p14:creationId xmlns:p14="http://schemas.microsoft.com/office/powerpoint/2010/main" val="3878161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304B7C-DB57-4CA2-B5E6-E826321D0EE8}"/>
              </a:ext>
            </a:extLst>
          </p:cNvPr>
          <p:cNvPicPr>
            <a:picLocks noChangeAspect="1"/>
          </p:cNvPicPr>
          <p:nvPr/>
        </p:nvPicPr>
        <p:blipFill>
          <a:blip r:embed="rId2"/>
          <a:stretch>
            <a:fillRect/>
          </a:stretch>
        </p:blipFill>
        <p:spPr>
          <a:xfrm>
            <a:off x="-82446" y="0"/>
            <a:ext cx="7854846" cy="10058400"/>
          </a:xfrm>
          <a:prstGeom prst="rect">
            <a:avLst/>
          </a:prstGeom>
        </p:spPr>
      </p:pic>
      <p:sp>
        <p:nvSpPr>
          <p:cNvPr id="4" name="TextBox 3">
            <a:extLst>
              <a:ext uri="{FF2B5EF4-FFF2-40B4-BE49-F238E27FC236}">
                <a16:creationId xmlns:a16="http://schemas.microsoft.com/office/drawing/2014/main" id="{B7689B47-64CB-44F7-A6EA-5C394ABDBBEA}"/>
              </a:ext>
            </a:extLst>
          </p:cNvPr>
          <p:cNvSpPr txBox="1"/>
          <p:nvPr/>
        </p:nvSpPr>
        <p:spPr>
          <a:xfrm>
            <a:off x="82446" y="9363023"/>
            <a:ext cx="7607508" cy="523220"/>
          </a:xfrm>
          <a:prstGeom prst="rect">
            <a:avLst/>
          </a:prstGeom>
          <a:noFill/>
        </p:spPr>
        <p:txBody>
          <a:bodyPr wrap="square" rtlCol="0">
            <a:spAutoFit/>
          </a:bodyPr>
          <a:lstStyle/>
          <a:p>
            <a:r>
              <a:rPr lang="en-US" dirty="0"/>
              <a:t>Project: Scrum Meeting</a:t>
            </a:r>
          </a:p>
          <a:p>
            <a:r>
              <a:rPr lang="en-US" dirty="0"/>
              <a:t>Name: Abigail Way                                            Date:9/11/24                                       Page: 22</a:t>
            </a:r>
          </a:p>
        </p:txBody>
      </p:sp>
    </p:spTree>
    <p:extLst>
      <p:ext uri="{BB962C8B-B14F-4D97-AF65-F5344CB8AC3E}">
        <p14:creationId xmlns:p14="http://schemas.microsoft.com/office/powerpoint/2010/main" val="231640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2FF9B81-77ED-406B-B65C-57DD104EAC92}"/>
              </a:ext>
            </a:extLst>
          </p:cNvPr>
          <p:cNvSpPr>
            <a:spLocks noGrp="1"/>
          </p:cNvSpPr>
          <p:nvPr>
            <p:ph type="subTitle" idx="1"/>
          </p:nvPr>
        </p:nvSpPr>
        <p:spPr/>
        <p:txBody>
          <a:bodyPr/>
          <a:lstStyle/>
          <a:p>
            <a:pPr marL="342900" indent="-342900" defTabSz="849313">
              <a:buFont typeface="+mj-lt"/>
              <a:buAutoNum type="arabicPeriod" startAt="28"/>
              <a:tabLst>
                <a:tab pos="858838" algn="l"/>
              </a:tabLst>
            </a:pPr>
            <a:r>
              <a:rPr lang="en-US" dirty="0"/>
              <a:t>             </a:t>
            </a:r>
            <a:r>
              <a:rPr lang="en-US" dirty="0">
                <a:hlinkClick r:id="rId2" action="ppaction://hlinksldjump"/>
              </a:rPr>
              <a:t>Scrum Meeting #7 </a:t>
            </a:r>
            <a:r>
              <a:rPr lang="en-US" dirty="0"/>
              <a:t>				 10/21/24</a:t>
            </a:r>
          </a:p>
          <a:p>
            <a:pPr marL="342900" indent="-342900" defTabSz="849313">
              <a:buFont typeface="+mj-lt"/>
              <a:buAutoNum type="arabicPeriod" startAt="28"/>
              <a:tabLst>
                <a:tab pos="858838" algn="l"/>
              </a:tabLst>
            </a:pPr>
            <a:r>
              <a:rPr lang="en-US" dirty="0"/>
              <a:t>             </a:t>
            </a:r>
            <a:r>
              <a:rPr lang="en-US" dirty="0">
                <a:hlinkClick r:id="rId3" action="ppaction://hlinksldjump"/>
              </a:rPr>
              <a:t>Scrum Meeting #8</a:t>
            </a:r>
            <a:r>
              <a:rPr lang="en-US" dirty="0"/>
              <a:t>					 10/21/24</a:t>
            </a:r>
          </a:p>
          <a:p>
            <a:pPr marL="342900" indent="-342900" defTabSz="849313">
              <a:buFont typeface="+mj-lt"/>
              <a:buAutoNum type="arabicPeriod" startAt="28"/>
              <a:tabLst>
                <a:tab pos="858838" algn="l"/>
              </a:tabLst>
            </a:pPr>
            <a:r>
              <a:rPr lang="en-US" dirty="0"/>
              <a:t>             </a:t>
            </a:r>
            <a:r>
              <a:rPr lang="en-US" dirty="0">
                <a:hlinkClick r:id="rId4" action="ppaction://hlinksldjump"/>
              </a:rPr>
              <a:t>Scrum Meeting #9</a:t>
            </a:r>
            <a:r>
              <a:rPr lang="en-US" dirty="0"/>
              <a:t>					 10/21/24</a:t>
            </a:r>
          </a:p>
          <a:p>
            <a:pPr marL="342900" indent="-342900" defTabSz="849313">
              <a:buFont typeface="+mj-lt"/>
              <a:buAutoNum type="arabicPeriod" startAt="28"/>
              <a:tabLst>
                <a:tab pos="858838" algn="l"/>
              </a:tabLst>
            </a:pPr>
            <a:r>
              <a:rPr lang="en-US" dirty="0"/>
              <a:t>            </a:t>
            </a:r>
            <a:r>
              <a:rPr lang="en-US" dirty="0">
                <a:hlinkClick r:id="rId5" action="ppaction://hlinksldjump"/>
              </a:rPr>
              <a:t>Scrum Meeting #10</a:t>
            </a:r>
            <a:r>
              <a:rPr lang="en-US" dirty="0"/>
              <a:t>				 10/21/24</a:t>
            </a:r>
          </a:p>
          <a:p>
            <a:pPr marL="342900" indent="-342900" defTabSz="849313">
              <a:buFont typeface="+mj-lt"/>
              <a:buAutoNum type="arabicPeriod" startAt="28"/>
              <a:tabLst>
                <a:tab pos="858838" algn="l"/>
              </a:tabLst>
            </a:pPr>
            <a:r>
              <a:rPr lang="en-US" dirty="0"/>
              <a:t>             </a:t>
            </a:r>
            <a:r>
              <a:rPr lang="en-US" dirty="0">
                <a:hlinkClick r:id="rId6" action="ppaction://hlinksldjump"/>
              </a:rPr>
              <a:t>Scrum Meeting #11</a:t>
            </a:r>
            <a:r>
              <a:rPr lang="en-US" dirty="0"/>
              <a:t>				 10/21/24</a:t>
            </a:r>
          </a:p>
          <a:p>
            <a:pPr marL="342900" indent="-342900" defTabSz="849313">
              <a:buFont typeface="+mj-lt"/>
              <a:buAutoNum type="arabicPeriod" startAt="28"/>
              <a:tabLst>
                <a:tab pos="858838" algn="l"/>
              </a:tabLst>
            </a:pPr>
            <a:r>
              <a:rPr lang="en-US" dirty="0"/>
              <a:t>             </a:t>
            </a:r>
            <a:r>
              <a:rPr lang="en-US" dirty="0">
                <a:hlinkClick r:id="rId7" action="ppaction://hlinksldjump"/>
              </a:rPr>
              <a:t>Sprint Review for Sprint 3</a:t>
            </a:r>
            <a:r>
              <a:rPr lang="en-US" dirty="0"/>
              <a:t>				 10/21/24</a:t>
            </a:r>
          </a:p>
          <a:p>
            <a:pPr marL="342900" indent="-342900" defTabSz="849313">
              <a:buFont typeface="+mj-lt"/>
              <a:buAutoNum type="arabicPeriod" startAt="28"/>
              <a:tabLst>
                <a:tab pos="858838" algn="l"/>
              </a:tabLst>
            </a:pPr>
            <a:r>
              <a:rPr lang="en-US" dirty="0"/>
              <a:t>             </a:t>
            </a:r>
            <a:r>
              <a:rPr lang="en-US" dirty="0">
                <a:hlinkClick r:id="rId8" action="ppaction://hlinksldjump"/>
              </a:rPr>
              <a:t>Sprint Review for Sprint 3</a:t>
            </a:r>
            <a:r>
              <a:rPr lang="en-US" dirty="0"/>
              <a:t> 				 10/21/24</a:t>
            </a:r>
          </a:p>
          <a:p>
            <a:pPr marL="342900" indent="-342900" defTabSz="849313">
              <a:buFont typeface="+mj-lt"/>
              <a:buAutoNum type="arabicPeriod" startAt="28"/>
              <a:tabLst>
                <a:tab pos="858838" algn="l"/>
              </a:tabLst>
            </a:pPr>
            <a:r>
              <a:rPr lang="en-US" dirty="0"/>
              <a:t>             </a:t>
            </a:r>
            <a:r>
              <a:rPr lang="en-US" dirty="0">
                <a:hlinkClick r:id="rId9" action="ppaction://hlinksldjump"/>
              </a:rPr>
              <a:t>Sprint 4 Plan </a:t>
            </a:r>
            <a:r>
              <a:rPr lang="en-US" dirty="0"/>
              <a:t>	 				 10/24/25</a:t>
            </a:r>
          </a:p>
          <a:p>
            <a:pPr marL="342900" indent="-342900" defTabSz="849313">
              <a:buFont typeface="+mj-lt"/>
              <a:buAutoNum type="arabicPeriod" startAt="28"/>
              <a:tabLst>
                <a:tab pos="858838" algn="l"/>
              </a:tabLst>
            </a:pPr>
            <a:r>
              <a:rPr lang="en-US" dirty="0"/>
              <a:t>            </a:t>
            </a:r>
            <a:r>
              <a:rPr lang="en-US" dirty="0">
                <a:hlinkClick r:id="rId10" action="ppaction://hlinksldjump"/>
              </a:rPr>
              <a:t>Scrum Meeting #12</a:t>
            </a:r>
            <a:r>
              <a:rPr lang="en-US" dirty="0"/>
              <a:t>				 10/24/25</a:t>
            </a:r>
          </a:p>
          <a:p>
            <a:pPr marL="342900" indent="-342900" defTabSz="849313">
              <a:buFont typeface="+mj-lt"/>
              <a:buAutoNum type="arabicPeriod" startAt="28"/>
              <a:tabLst>
                <a:tab pos="858838" algn="l"/>
              </a:tabLst>
            </a:pPr>
            <a:r>
              <a:rPr lang="en-US" dirty="0"/>
              <a:t>            </a:t>
            </a:r>
            <a:r>
              <a:rPr lang="en-US" dirty="0">
                <a:hlinkClick r:id="rId11" action="ppaction://hlinksldjump"/>
              </a:rPr>
              <a:t>Scrum Meeting # 13</a:t>
            </a:r>
            <a:r>
              <a:rPr lang="en-US" dirty="0"/>
              <a:t>				 10/24/25</a:t>
            </a:r>
          </a:p>
          <a:p>
            <a:pPr marL="342900" indent="-342900" defTabSz="849313">
              <a:buFont typeface="+mj-lt"/>
              <a:buAutoNum type="arabicPeriod" startAt="28"/>
              <a:tabLst>
                <a:tab pos="858838" algn="l"/>
              </a:tabLst>
            </a:pPr>
            <a:r>
              <a:rPr lang="en-US" dirty="0"/>
              <a:t>             </a:t>
            </a:r>
            <a:r>
              <a:rPr lang="en-US" dirty="0">
                <a:hlinkClick r:id="rId12" action="ppaction://hlinksldjump"/>
              </a:rPr>
              <a:t>Scrum Meeting #14</a:t>
            </a:r>
            <a:r>
              <a:rPr lang="en-US" dirty="0"/>
              <a:t>				 10/24/25</a:t>
            </a:r>
          </a:p>
          <a:p>
            <a:pPr marL="342900" indent="-342900" defTabSz="849313">
              <a:buFont typeface="+mj-lt"/>
              <a:buAutoNum type="arabicPeriod" startAt="28"/>
              <a:tabLst>
                <a:tab pos="858838" algn="l"/>
              </a:tabLst>
            </a:pPr>
            <a:r>
              <a:rPr lang="en-US" dirty="0">
                <a:solidFill>
                  <a:schemeClr val="tx1"/>
                </a:solidFill>
              </a:rPr>
              <a:t>            </a:t>
            </a:r>
            <a:r>
              <a:rPr lang="en-US" dirty="0">
                <a:solidFill>
                  <a:schemeClr val="tx1"/>
                </a:solidFill>
                <a:hlinkClick r:id="rId9" action="ppaction://hlinksldjump"/>
              </a:rPr>
              <a:t>August Calendar </a:t>
            </a:r>
            <a:r>
              <a:rPr lang="en-US" dirty="0">
                <a:solidFill>
                  <a:schemeClr val="tx1"/>
                </a:solidFill>
              </a:rPr>
              <a:t>                                                                             8/29/24</a:t>
            </a:r>
          </a:p>
          <a:p>
            <a:pPr marL="342900" indent="-342900" defTabSz="849313">
              <a:buFont typeface="+mj-lt"/>
              <a:buAutoNum type="arabicPeriod" startAt="28"/>
              <a:tabLst>
                <a:tab pos="858838" algn="l"/>
              </a:tabLst>
            </a:pPr>
            <a:r>
              <a:rPr lang="en-US" dirty="0">
                <a:solidFill>
                  <a:schemeClr val="tx1"/>
                </a:solidFill>
              </a:rPr>
              <a:t>            </a:t>
            </a:r>
            <a:r>
              <a:rPr lang="en-US" dirty="0">
                <a:solidFill>
                  <a:schemeClr val="tx1"/>
                </a:solidFill>
                <a:hlinkClick r:id="rId13" action="ppaction://hlinksldjump"/>
              </a:rPr>
              <a:t>September Calendar</a:t>
            </a:r>
            <a:r>
              <a:rPr lang="en-US" dirty="0">
                <a:solidFill>
                  <a:schemeClr val="tx1"/>
                </a:solidFill>
              </a:rPr>
              <a:t>                                                                       9/6/24</a:t>
            </a:r>
          </a:p>
          <a:p>
            <a:pPr marL="476250" indent="-342900">
              <a:buFont typeface="+mj-lt"/>
              <a:buAutoNum type="arabicPeriod"/>
            </a:pPr>
            <a:endParaRPr lang="en-US" dirty="0"/>
          </a:p>
        </p:txBody>
      </p:sp>
    </p:spTree>
    <p:extLst>
      <p:ext uri="{BB962C8B-B14F-4D97-AF65-F5344CB8AC3E}">
        <p14:creationId xmlns:p14="http://schemas.microsoft.com/office/powerpoint/2010/main" val="2018454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B0B44E-8614-48D3-9876-6D651D472F4B}"/>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521DC92A-6EFC-4044-828A-BB4CD50351F2}"/>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23</a:t>
            </a:r>
          </a:p>
        </p:txBody>
      </p:sp>
    </p:spTree>
    <p:extLst>
      <p:ext uri="{BB962C8B-B14F-4D97-AF65-F5344CB8AC3E}">
        <p14:creationId xmlns:p14="http://schemas.microsoft.com/office/powerpoint/2010/main" val="35231589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FFB026-A949-4CBD-AFBB-B231BF17D37E}"/>
              </a:ext>
            </a:extLst>
          </p:cNvPr>
          <p:cNvPicPr>
            <a:picLocks noChangeAspect="1"/>
          </p:cNvPicPr>
          <p:nvPr/>
        </p:nvPicPr>
        <p:blipFill>
          <a:blip r:embed="rId2"/>
          <a:stretch>
            <a:fillRect/>
          </a:stretch>
        </p:blipFill>
        <p:spPr>
          <a:xfrm>
            <a:off x="0" y="1"/>
            <a:ext cx="7772400" cy="10058399"/>
          </a:xfrm>
          <a:prstGeom prst="rect">
            <a:avLst/>
          </a:prstGeom>
        </p:spPr>
      </p:pic>
      <p:sp>
        <p:nvSpPr>
          <p:cNvPr id="4" name="TextBox 3">
            <a:extLst>
              <a:ext uri="{FF2B5EF4-FFF2-40B4-BE49-F238E27FC236}">
                <a16:creationId xmlns:a16="http://schemas.microsoft.com/office/drawing/2014/main" id="{6CB769FD-3809-49E7-B4DE-88C26A680720}"/>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24</a:t>
            </a:r>
          </a:p>
        </p:txBody>
      </p:sp>
    </p:spTree>
    <p:extLst>
      <p:ext uri="{BB962C8B-B14F-4D97-AF65-F5344CB8AC3E}">
        <p14:creationId xmlns:p14="http://schemas.microsoft.com/office/powerpoint/2010/main" val="28576857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E0F211-538B-4099-A705-87AE7289BD72}"/>
              </a:ext>
            </a:extLst>
          </p:cNvPr>
          <p:cNvPicPr>
            <a:picLocks noChangeAspect="1"/>
          </p:cNvPicPr>
          <p:nvPr/>
        </p:nvPicPr>
        <p:blipFill>
          <a:blip r:embed="rId2"/>
          <a:stretch>
            <a:fillRect/>
          </a:stretch>
        </p:blipFill>
        <p:spPr>
          <a:xfrm>
            <a:off x="14826" y="0"/>
            <a:ext cx="7757573" cy="10058400"/>
          </a:xfrm>
          <a:prstGeom prst="rect">
            <a:avLst/>
          </a:prstGeom>
        </p:spPr>
      </p:pic>
      <p:sp>
        <p:nvSpPr>
          <p:cNvPr id="4" name="TextBox 3">
            <a:extLst>
              <a:ext uri="{FF2B5EF4-FFF2-40B4-BE49-F238E27FC236}">
                <a16:creationId xmlns:a16="http://schemas.microsoft.com/office/drawing/2014/main" id="{9DF40D9D-2F33-4E6F-9D86-18028F9E1230}"/>
              </a:ext>
            </a:extLst>
          </p:cNvPr>
          <p:cNvSpPr txBox="1"/>
          <p:nvPr/>
        </p:nvSpPr>
        <p:spPr>
          <a:xfrm>
            <a:off x="164892" y="9413823"/>
            <a:ext cx="7607508" cy="523220"/>
          </a:xfrm>
          <a:prstGeom prst="rect">
            <a:avLst/>
          </a:prstGeom>
          <a:noFill/>
        </p:spPr>
        <p:txBody>
          <a:bodyPr wrap="square" rtlCol="0">
            <a:spAutoFit/>
          </a:bodyPr>
          <a:lstStyle/>
          <a:p>
            <a:r>
              <a:rPr lang="en-US" dirty="0"/>
              <a:t>Project: Sprint Review </a:t>
            </a:r>
          </a:p>
          <a:p>
            <a:r>
              <a:rPr lang="en-US" dirty="0"/>
              <a:t>Name: Abigail Way                                            Date:10/21/24                                       Page: 25</a:t>
            </a:r>
          </a:p>
        </p:txBody>
      </p:sp>
    </p:spTree>
    <p:extLst>
      <p:ext uri="{BB962C8B-B14F-4D97-AF65-F5344CB8AC3E}">
        <p14:creationId xmlns:p14="http://schemas.microsoft.com/office/powerpoint/2010/main" val="28672344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E6741B-1221-400F-B96E-BADE65D6AF93}"/>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659E07A0-49E9-4F6C-9249-376B1CAEFDF2}"/>
              </a:ext>
            </a:extLst>
          </p:cNvPr>
          <p:cNvSpPr txBox="1"/>
          <p:nvPr/>
        </p:nvSpPr>
        <p:spPr>
          <a:xfrm>
            <a:off x="164892" y="9413823"/>
            <a:ext cx="7607508" cy="523220"/>
          </a:xfrm>
          <a:prstGeom prst="rect">
            <a:avLst/>
          </a:prstGeom>
          <a:noFill/>
        </p:spPr>
        <p:txBody>
          <a:bodyPr wrap="square" rtlCol="0">
            <a:spAutoFit/>
          </a:bodyPr>
          <a:lstStyle/>
          <a:p>
            <a:r>
              <a:rPr lang="en-US" dirty="0"/>
              <a:t>Project: Sprint Retrospective</a:t>
            </a:r>
          </a:p>
          <a:p>
            <a:r>
              <a:rPr lang="en-US" dirty="0"/>
              <a:t>Name: Abigail Way                                            Date:10/21/24                                       Page: 26</a:t>
            </a:r>
          </a:p>
        </p:txBody>
      </p:sp>
    </p:spTree>
    <p:extLst>
      <p:ext uri="{BB962C8B-B14F-4D97-AF65-F5344CB8AC3E}">
        <p14:creationId xmlns:p14="http://schemas.microsoft.com/office/powerpoint/2010/main" val="3803856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F79874-D931-4D09-8683-610B8B052171}"/>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E033C0B9-1443-477C-A130-7FE15D5361DF}"/>
              </a:ext>
            </a:extLst>
          </p:cNvPr>
          <p:cNvSpPr txBox="1"/>
          <p:nvPr/>
        </p:nvSpPr>
        <p:spPr>
          <a:xfrm>
            <a:off x="164892" y="9413823"/>
            <a:ext cx="7607508" cy="523220"/>
          </a:xfrm>
          <a:prstGeom prst="rect">
            <a:avLst/>
          </a:prstGeom>
          <a:noFill/>
        </p:spPr>
        <p:txBody>
          <a:bodyPr wrap="square" rtlCol="0">
            <a:spAutoFit/>
          </a:bodyPr>
          <a:lstStyle/>
          <a:p>
            <a:r>
              <a:rPr lang="en-US" dirty="0"/>
              <a:t>Project: Sprint Plan</a:t>
            </a:r>
          </a:p>
          <a:p>
            <a:r>
              <a:rPr lang="en-US" dirty="0"/>
              <a:t>Name: Abigail Way                                            Date:10/21/24                                       Page: 27</a:t>
            </a:r>
          </a:p>
        </p:txBody>
      </p:sp>
    </p:spTree>
    <p:extLst>
      <p:ext uri="{BB962C8B-B14F-4D97-AF65-F5344CB8AC3E}">
        <p14:creationId xmlns:p14="http://schemas.microsoft.com/office/powerpoint/2010/main" val="12174946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19AA8E-2CDA-4B35-A14C-09D2C6008431}"/>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257B066B-06C8-4C89-B263-F6A872149677}"/>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28</a:t>
            </a:r>
          </a:p>
        </p:txBody>
      </p:sp>
    </p:spTree>
    <p:extLst>
      <p:ext uri="{BB962C8B-B14F-4D97-AF65-F5344CB8AC3E}">
        <p14:creationId xmlns:p14="http://schemas.microsoft.com/office/powerpoint/2010/main" val="1810911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F15A95-3C37-4C1D-AAA8-A92848BD6B83}"/>
              </a:ext>
            </a:extLst>
          </p:cNvPr>
          <p:cNvPicPr>
            <a:picLocks noChangeAspect="1"/>
          </p:cNvPicPr>
          <p:nvPr/>
        </p:nvPicPr>
        <p:blipFill>
          <a:blip r:embed="rId2"/>
          <a:stretch>
            <a:fillRect/>
          </a:stretch>
        </p:blipFill>
        <p:spPr>
          <a:xfrm>
            <a:off x="0" y="0"/>
            <a:ext cx="7772399" cy="10058400"/>
          </a:xfrm>
          <a:prstGeom prst="rect">
            <a:avLst/>
          </a:prstGeom>
        </p:spPr>
      </p:pic>
      <p:sp>
        <p:nvSpPr>
          <p:cNvPr id="4" name="TextBox 3">
            <a:extLst>
              <a:ext uri="{FF2B5EF4-FFF2-40B4-BE49-F238E27FC236}">
                <a16:creationId xmlns:a16="http://schemas.microsoft.com/office/drawing/2014/main" id="{CA47550B-E535-4760-B25E-963E3C584430}"/>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29</a:t>
            </a:r>
          </a:p>
        </p:txBody>
      </p:sp>
    </p:spTree>
    <p:extLst>
      <p:ext uri="{BB962C8B-B14F-4D97-AF65-F5344CB8AC3E}">
        <p14:creationId xmlns:p14="http://schemas.microsoft.com/office/powerpoint/2010/main" val="25162573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36655A-CAA6-49CC-A88B-92A3E0B96ABE}"/>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DAD67D72-955C-48E0-938C-83C3424DCD64}"/>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30</a:t>
            </a:r>
          </a:p>
        </p:txBody>
      </p:sp>
    </p:spTree>
    <p:extLst>
      <p:ext uri="{BB962C8B-B14F-4D97-AF65-F5344CB8AC3E}">
        <p14:creationId xmlns:p14="http://schemas.microsoft.com/office/powerpoint/2010/main" val="40832837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D29FD6-0849-4E15-A2DB-A12506546DED}"/>
              </a:ext>
            </a:extLst>
          </p:cNvPr>
          <p:cNvPicPr>
            <a:picLocks noChangeAspect="1"/>
          </p:cNvPicPr>
          <p:nvPr/>
        </p:nvPicPr>
        <p:blipFill>
          <a:blip r:embed="rId2"/>
          <a:stretch>
            <a:fillRect/>
          </a:stretch>
        </p:blipFill>
        <p:spPr>
          <a:xfrm>
            <a:off x="0" y="0"/>
            <a:ext cx="7772400" cy="10058399"/>
          </a:xfrm>
          <a:prstGeom prst="rect">
            <a:avLst/>
          </a:prstGeom>
        </p:spPr>
      </p:pic>
      <p:sp>
        <p:nvSpPr>
          <p:cNvPr id="4" name="TextBox 3">
            <a:extLst>
              <a:ext uri="{FF2B5EF4-FFF2-40B4-BE49-F238E27FC236}">
                <a16:creationId xmlns:a16="http://schemas.microsoft.com/office/drawing/2014/main" id="{1E11A111-0574-449E-B891-028B4602E705}"/>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31</a:t>
            </a:r>
          </a:p>
        </p:txBody>
      </p:sp>
    </p:spTree>
    <p:extLst>
      <p:ext uri="{BB962C8B-B14F-4D97-AF65-F5344CB8AC3E}">
        <p14:creationId xmlns:p14="http://schemas.microsoft.com/office/powerpoint/2010/main" val="23863321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65E101-7D4B-4219-BA1D-F06B94F1E279}"/>
              </a:ext>
            </a:extLst>
          </p:cNvPr>
          <p:cNvPicPr>
            <a:picLocks noChangeAspect="1"/>
          </p:cNvPicPr>
          <p:nvPr/>
        </p:nvPicPr>
        <p:blipFill>
          <a:blip r:embed="rId2"/>
          <a:stretch>
            <a:fillRect/>
          </a:stretch>
        </p:blipFill>
        <p:spPr>
          <a:xfrm>
            <a:off x="12505" y="0"/>
            <a:ext cx="7747389" cy="10058400"/>
          </a:xfrm>
          <a:prstGeom prst="rect">
            <a:avLst/>
          </a:prstGeom>
        </p:spPr>
      </p:pic>
      <p:sp>
        <p:nvSpPr>
          <p:cNvPr id="4" name="TextBox 3">
            <a:extLst>
              <a:ext uri="{FF2B5EF4-FFF2-40B4-BE49-F238E27FC236}">
                <a16:creationId xmlns:a16="http://schemas.microsoft.com/office/drawing/2014/main" id="{50AFB76D-836B-47DC-BEC9-00664FA314D5}"/>
              </a:ext>
            </a:extLst>
          </p:cNvPr>
          <p:cNvSpPr txBox="1"/>
          <p:nvPr/>
        </p:nvSpPr>
        <p:spPr>
          <a:xfrm>
            <a:off x="164892" y="9413823"/>
            <a:ext cx="7607508" cy="523220"/>
          </a:xfrm>
          <a:prstGeom prst="rect">
            <a:avLst/>
          </a:prstGeom>
          <a:noFill/>
        </p:spPr>
        <p:txBody>
          <a:bodyPr wrap="square" rtlCol="0">
            <a:spAutoFit/>
          </a:bodyPr>
          <a:lstStyle/>
          <a:p>
            <a:r>
              <a:rPr lang="en-US" dirty="0"/>
              <a:t>Project: Scrum Meeting</a:t>
            </a:r>
          </a:p>
          <a:p>
            <a:r>
              <a:rPr lang="en-US" dirty="0"/>
              <a:t>Name: Abigail Way                                            Date:10/21/24                                       Page: 32</a:t>
            </a:r>
          </a:p>
        </p:txBody>
      </p:sp>
    </p:spTree>
    <p:extLst>
      <p:ext uri="{BB962C8B-B14F-4D97-AF65-F5344CB8AC3E}">
        <p14:creationId xmlns:p14="http://schemas.microsoft.com/office/powerpoint/2010/main" val="3733308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0" y="4057953"/>
            <a:ext cx="7772400" cy="1942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solidFill>
                  <a:schemeClr val="bg1"/>
                </a:solidFill>
              </a:rPr>
              <a:t>Notes and Code </a:t>
            </a:r>
            <a:endParaRPr dirty="0">
              <a:solidFill>
                <a:schemeClr val="bg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B2C0DB-BBAA-420F-B319-7DD8612EB638}"/>
              </a:ext>
            </a:extLst>
          </p:cNvPr>
          <p:cNvPicPr>
            <a:picLocks noChangeAspect="1"/>
          </p:cNvPicPr>
          <p:nvPr/>
        </p:nvPicPr>
        <p:blipFill>
          <a:blip r:embed="rId2"/>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03BCD066-2D24-46FE-9788-9864685175C2}"/>
              </a:ext>
            </a:extLst>
          </p:cNvPr>
          <p:cNvSpPr txBox="1"/>
          <p:nvPr/>
        </p:nvSpPr>
        <p:spPr>
          <a:xfrm>
            <a:off x="164892" y="9413823"/>
            <a:ext cx="7607508" cy="523220"/>
          </a:xfrm>
          <a:prstGeom prst="rect">
            <a:avLst/>
          </a:prstGeom>
          <a:noFill/>
        </p:spPr>
        <p:txBody>
          <a:bodyPr wrap="square" rtlCol="0">
            <a:spAutoFit/>
          </a:bodyPr>
          <a:lstStyle/>
          <a:p>
            <a:r>
              <a:rPr lang="en-US" dirty="0"/>
              <a:t>Project: Scrum Review</a:t>
            </a:r>
          </a:p>
          <a:p>
            <a:r>
              <a:rPr lang="en-US" dirty="0"/>
              <a:t>Name: Abigail Way                                            Date:10/21/24                                       Page: 33</a:t>
            </a:r>
          </a:p>
        </p:txBody>
      </p:sp>
    </p:spTree>
    <p:extLst>
      <p:ext uri="{BB962C8B-B14F-4D97-AF65-F5344CB8AC3E}">
        <p14:creationId xmlns:p14="http://schemas.microsoft.com/office/powerpoint/2010/main" val="27454949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5B250C-99D1-46EF-AA61-BF22109D5E6F}"/>
              </a:ext>
            </a:extLst>
          </p:cNvPr>
          <p:cNvPicPr>
            <a:picLocks noChangeAspect="1"/>
          </p:cNvPicPr>
          <p:nvPr/>
        </p:nvPicPr>
        <p:blipFill>
          <a:blip r:embed="rId2"/>
          <a:stretch>
            <a:fillRect/>
          </a:stretch>
        </p:blipFill>
        <p:spPr>
          <a:xfrm>
            <a:off x="0" y="0"/>
            <a:ext cx="7772400" cy="10058399"/>
          </a:xfrm>
          <a:prstGeom prst="rect">
            <a:avLst/>
          </a:prstGeom>
        </p:spPr>
      </p:pic>
      <p:sp>
        <p:nvSpPr>
          <p:cNvPr id="4" name="TextBox 3">
            <a:extLst>
              <a:ext uri="{FF2B5EF4-FFF2-40B4-BE49-F238E27FC236}">
                <a16:creationId xmlns:a16="http://schemas.microsoft.com/office/drawing/2014/main" id="{0AF38691-F3C9-4E68-A7AC-6F2B78491C6D}"/>
              </a:ext>
            </a:extLst>
          </p:cNvPr>
          <p:cNvSpPr txBox="1"/>
          <p:nvPr/>
        </p:nvSpPr>
        <p:spPr>
          <a:xfrm>
            <a:off x="164892" y="9413823"/>
            <a:ext cx="7607508" cy="523220"/>
          </a:xfrm>
          <a:prstGeom prst="rect">
            <a:avLst/>
          </a:prstGeom>
          <a:noFill/>
        </p:spPr>
        <p:txBody>
          <a:bodyPr wrap="square" rtlCol="0">
            <a:spAutoFit/>
          </a:bodyPr>
          <a:lstStyle/>
          <a:p>
            <a:r>
              <a:rPr lang="en-US" dirty="0"/>
              <a:t>Project: Sprint Retrospective</a:t>
            </a:r>
          </a:p>
          <a:p>
            <a:r>
              <a:rPr lang="en-US" dirty="0"/>
              <a:t>Name: Abigail Way                                            Date:10/21/24                                       Page: 34</a:t>
            </a:r>
          </a:p>
        </p:txBody>
      </p:sp>
    </p:spTree>
    <p:extLst>
      <p:ext uri="{BB962C8B-B14F-4D97-AF65-F5344CB8AC3E}">
        <p14:creationId xmlns:p14="http://schemas.microsoft.com/office/powerpoint/2010/main" val="25070505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8200A-BB99-4CBF-B7FF-63CBE501F1DC}"/>
              </a:ext>
            </a:extLst>
          </p:cNvPr>
          <p:cNvSpPr>
            <a:spLocks noGrp="1"/>
          </p:cNvSpPr>
          <p:nvPr>
            <p:ph type="title"/>
          </p:nvPr>
        </p:nvSpPr>
        <p:spPr/>
        <p:txBody>
          <a:bodyPr/>
          <a:lstStyle/>
          <a:p>
            <a:r>
              <a:rPr lang="en-US" dirty="0"/>
              <a:t>Sprint Plan</a:t>
            </a:r>
          </a:p>
        </p:txBody>
      </p:sp>
      <p:sp>
        <p:nvSpPr>
          <p:cNvPr id="3" name="Subtitle 2">
            <a:extLst>
              <a:ext uri="{FF2B5EF4-FFF2-40B4-BE49-F238E27FC236}">
                <a16:creationId xmlns:a16="http://schemas.microsoft.com/office/drawing/2014/main" id="{8B818278-FD9A-4D85-9487-69F897EAA791}"/>
              </a:ext>
            </a:extLst>
          </p:cNvPr>
          <p:cNvSpPr>
            <a:spLocks noGrp="1"/>
          </p:cNvSpPr>
          <p:nvPr>
            <p:ph type="subTitle" idx="1"/>
          </p:nvPr>
        </p:nvSpPr>
        <p:spPr/>
        <p:txBody>
          <a:bodyPr/>
          <a:lstStyle/>
          <a:p>
            <a:r>
              <a:rPr lang="en-US" dirty="0"/>
              <a:t>Abigail Way</a:t>
            </a:r>
          </a:p>
        </p:txBody>
      </p:sp>
      <p:sp>
        <p:nvSpPr>
          <p:cNvPr id="4" name="Subtitle 3">
            <a:extLst>
              <a:ext uri="{FF2B5EF4-FFF2-40B4-BE49-F238E27FC236}">
                <a16:creationId xmlns:a16="http://schemas.microsoft.com/office/drawing/2014/main" id="{5A560094-284C-4896-BA05-A39D27852902}"/>
              </a:ext>
            </a:extLst>
          </p:cNvPr>
          <p:cNvSpPr>
            <a:spLocks noGrp="1"/>
          </p:cNvSpPr>
          <p:nvPr>
            <p:ph type="subTitle" idx="2"/>
          </p:nvPr>
        </p:nvSpPr>
        <p:spPr/>
        <p:txBody>
          <a:bodyPr/>
          <a:lstStyle/>
          <a:p>
            <a:r>
              <a:rPr lang="en-US" dirty="0"/>
              <a:t>10/24/24</a:t>
            </a:r>
          </a:p>
        </p:txBody>
      </p:sp>
      <p:sp>
        <p:nvSpPr>
          <p:cNvPr id="5" name="Subtitle 4">
            <a:extLst>
              <a:ext uri="{FF2B5EF4-FFF2-40B4-BE49-F238E27FC236}">
                <a16:creationId xmlns:a16="http://schemas.microsoft.com/office/drawing/2014/main" id="{CCEB3CCB-1111-4173-888F-84A4B9850F9E}"/>
              </a:ext>
            </a:extLst>
          </p:cNvPr>
          <p:cNvSpPr>
            <a:spLocks noGrp="1"/>
          </p:cNvSpPr>
          <p:nvPr>
            <p:ph type="subTitle" idx="3"/>
          </p:nvPr>
        </p:nvSpPr>
        <p:spPr/>
        <p:txBody>
          <a:bodyPr/>
          <a:lstStyle/>
          <a:p>
            <a:r>
              <a:rPr lang="en-US" dirty="0"/>
              <a:t>25</a:t>
            </a:r>
          </a:p>
        </p:txBody>
      </p:sp>
      <p:sp>
        <p:nvSpPr>
          <p:cNvPr id="6" name="Subtitle 5">
            <a:extLst>
              <a:ext uri="{FF2B5EF4-FFF2-40B4-BE49-F238E27FC236}">
                <a16:creationId xmlns:a16="http://schemas.microsoft.com/office/drawing/2014/main" id="{23759156-8614-4F6C-916A-E8A6A3550BEC}"/>
              </a:ext>
            </a:extLst>
          </p:cNvPr>
          <p:cNvSpPr>
            <a:spLocks noGrp="1"/>
          </p:cNvSpPr>
          <p:nvPr>
            <p:ph type="subTitle" idx="4"/>
          </p:nvPr>
        </p:nvSpPr>
        <p:spPr/>
        <p:txBody>
          <a:bodyPr/>
          <a:lstStyle/>
          <a:p>
            <a:r>
              <a:rPr lang="en-US" dirty="0"/>
              <a:t>This Sprint we are getting ready for our first competition on November 2. We will need to work on our code for an autonomous period. Along with that we will need to work on our driving skills and getting familiar with the rules.</a:t>
            </a:r>
          </a:p>
        </p:txBody>
      </p:sp>
    </p:spTree>
    <p:extLst>
      <p:ext uri="{BB962C8B-B14F-4D97-AF65-F5344CB8AC3E}">
        <p14:creationId xmlns:p14="http://schemas.microsoft.com/office/powerpoint/2010/main" val="28281828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r>
              <a:rPr lang="en-US" dirty="0"/>
              <a:t>Scrum Meeting</a:t>
            </a:r>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r>
              <a:rPr lang="en-US" dirty="0"/>
              <a:t>Abigail Way</a:t>
            </a:r>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r>
              <a:rPr lang="en-US" dirty="0"/>
              <a:t>10/21/24</a:t>
            </a:r>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1428596" cy="307777"/>
          </a:xfrm>
          <a:prstGeom prst="rect">
            <a:avLst/>
          </a:prstGeom>
          <a:noFill/>
        </p:spPr>
        <p:txBody>
          <a:bodyPr wrap="none" rtlCol="0">
            <a:spAutoFit/>
          </a:bodyPr>
          <a:lstStyle/>
          <a:p>
            <a:r>
              <a:rPr lang="en-US" dirty="0"/>
              <a:t>Project: Aurora</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1000595" cy="307777"/>
          </a:xfrm>
          <a:prstGeom prst="rect">
            <a:avLst/>
          </a:prstGeom>
          <a:noFill/>
        </p:spPr>
        <p:txBody>
          <a:bodyPr wrap="none" rtlCol="0">
            <a:spAutoFit/>
          </a:bodyPr>
          <a:lstStyle/>
          <a:p>
            <a:r>
              <a:rPr lang="en-US" dirty="0"/>
              <a:t>Sprint: 3/4</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2651688" cy="523220"/>
          </a:xfrm>
          <a:prstGeom prst="rect">
            <a:avLst/>
          </a:prstGeom>
          <a:noFill/>
        </p:spPr>
        <p:txBody>
          <a:bodyPr wrap="none" rtlCol="0">
            <a:spAutoFit/>
          </a:bodyPr>
          <a:lstStyle/>
          <a:p>
            <a:r>
              <a:rPr lang="en-US" dirty="0"/>
              <a:t>Team Members: Abby, Dimas, </a:t>
            </a:r>
          </a:p>
          <a:p>
            <a:r>
              <a:rPr lang="en-US" dirty="0"/>
              <a:t>Ryder</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2363147" cy="307777"/>
          </a:xfrm>
          <a:prstGeom prst="rect">
            <a:avLst/>
          </a:prstGeom>
          <a:noFill/>
        </p:spPr>
        <p:txBody>
          <a:bodyPr wrap="none" rtlCol="0">
            <a:spAutoFit/>
          </a:bodyPr>
          <a:lstStyle/>
          <a:p>
            <a:r>
              <a:rPr lang="en-US" dirty="0"/>
              <a:t>Scrum Master: Dimas </a:t>
            </a:r>
            <a:r>
              <a:rPr lang="en-US" dirty="0" err="1"/>
              <a:t>Tarin</a:t>
            </a:r>
            <a:endParaRPr lang="en-US" dirty="0"/>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 10/11/24</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307777"/>
          </a:xfrm>
          <a:prstGeom prst="rect">
            <a:avLst/>
          </a:prstGeom>
          <a:noFill/>
        </p:spPr>
        <p:txBody>
          <a:bodyPr wrap="square" rtlCol="0">
            <a:spAutoFit/>
          </a:bodyPr>
          <a:lstStyle/>
          <a:p>
            <a:r>
              <a:rPr lang="en-US" dirty="0"/>
              <a:t>We have accomplish a basic code, a sense of driving, and the rules.</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 Drive </a:t>
            </a:r>
          </a:p>
          <a:p>
            <a:r>
              <a:rPr lang="en-US" dirty="0"/>
              <a:t>Dimas: Code</a:t>
            </a:r>
          </a:p>
          <a:p>
            <a:r>
              <a:rPr lang="en-US" dirty="0"/>
              <a:t>Abby: Engineering Notebook</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 10/21/24</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08833"/>
            <a:ext cx="6879167" cy="523220"/>
          </a:xfrm>
          <a:prstGeom prst="rect">
            <a:avLst/>
          </a:prstGeom>
          <a:noFill/>
        </p:spPr>
        <p:txBody>
          <a:bodyPr wrap="square" rtlCol="0">
            <a:spAutoFit/>
          </a:bodyPr>
          <a:lstStyle/>
          <a:p>
            <a:r>
              <a:rPr lang="en-US" dirty="0"/>
              <a:t>We have accomplish a basic code, a sense of driving and a competition ready engineering notebook.</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 Drive </a:t>
            </a:r>
          </a:p>
          <a:p>
            <a:r>
              <a:rPr lang="en-US" dirty="0"/>
              <a:t>Dimas: Code</a:t>
            </a:r>
          </a:p>
          <a:p>
            <a:r>
              <a:rPr lang="en-US" dirty="0"/>
              <a:t>Abby: Engineering Note</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24560372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r>
              <a:rPr lang="en-US" dirty="0"/>
              <a:t>Scrum Meeting </a:t>
            </a:r>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r>
              <a:rPr lang="en-US" dirty="0"/>
              <a:t>Abigail Way </a:t>
            </a:r>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r>
              <a:rPr lang="en-US" dirty="0"/>
              <a:t>10/24/2024</a:t>
            </a:r>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1378904" cy="307777"/>
          </a:xfrm>
          <a:prstGeom prst="rect">
            <a:avLst/>
          </a:prstGeom>
          <a:noFill/>
        </p:spPr>
        <p:txBody>
          <a:bodyPr wrap="none" rtlCol="0">
            <a:spAutoFit/>
          </a:bodyPr>
          <a:lstStyle/>
          <a:p>
            <a:r>
              <a:rPr lang="en-US" dirty="0"/>
              <a:t>Project: Aurora</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1000595" cy="307777"/>
          </a:xfrm>
          <a:prstGeom prst="rect">
            <a:avLst/>
          </a:prstGeom>
          <a:noFill/>
        </p:spPr>
        <p:txBody>
          <a:bodyPr wrap="none" rtlCol="0">
            <a:spAutoFit/>
          </a:bodyPr>
          <a:lstStyle/>
          <a:p>
            <a:r>
              <a:rPr lang="en-US" dirty="0"/>
              <a:t>Sprint: 3/4</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2651688" cy="523220"/>
          </a:xfrm>
          <a:prstGeom prst="rect">
            <a:avLst/>
          </a:prstGeom>
          <a:noFill/>
        </p:spPr>
        <p:txBody>
          <a:bodyPr wrap="none" rtlCol="0">
            <a:spAutoFit/>
          </a:bodyPr>
          <a:lstStyle/>
          <a:p>
            <a:r>
              <a:rPr lang="en-US" dirty="0"/>
              <a:t>Team Members: Abby, Dimas, </a:t>
            </a:r>
          </a:p>
          <a:p>
            <a:r>
              <a:rPr lang="en-US" dirty="0"/>
              <a:t>Ryder</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2363147" cy="307777"/>
          </a:xfrm>
          <a:prstGeom prst="rect">
            <a:avLst/>
          </a:prstGeom>
          <a:noFill/>
        </p:spPr>
        <p:txBody>
          <a:bodyPr wrap="none" rtlCol="0">
            <a:spAutoFit/>
          </a:bodyPr>
          <a:lstStyle/>
          <a:p>
            <a:r>
              <a:rPr lang="en-US" dirty="0"/>
              <a:t>Scrum Master: Dimas </a:t>
            </a:r>
            <a:r>
              <a:rPr lang="en-US" dirty="0" err="1"/>
              <a:t>Tarin</a:t>
            </a:r>
            <a:endParaRPr lang="en-US" dirty="0"/>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 10/22/24</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523220"/>
          </a:xfrm>
          <a:prstGeom prst="rect">
            <a:avLst/>
          </a:prstGeom>
          <a:noFill/>
        </p:spPr>
        <p:txBody>
          <a:bodyPr wrap="square" rtlCol="0">
            <a:spAutoFit/>
          </a:bodyPr>
          <a:lstStyle/>
          <a:p>
            <a:r>
              <a:rPr lang="en-US" dirty="0"/>
              <a:t>We have accomplish a basic code, a sense driving, and a competition ready engineering notebook.</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 Drive</a:t>
            </a:r>
          </a:p>
          <a:p>
            <a:r>
              <a:rPr lang="en-US" dirty="0"/>
              <a:t>Dimas: Code</a:t>
            </a:r>
          </a:p>
          <a:p>
            <a:r>
              <a:rPr lang="en-US" dirty="0"/>
              <a:t>Abby: Engineering notebook</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 10/23/2024</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196733"/>
            <a:ext cx="6879167" cy="523220"/>
          </a:xfrm>
          <a:prstGeom prst="rect">
            <a:avLst/>
          </a:prstGeom>
          <a:noFill/>
        </p:spPr>
        <p:txBody>
          <a:bodyPr wrap="square" rtlCol="0">
            <a:spAutoFit/>
          </a:bodyPr>
          <a:lstStyle/>
          <a:p>
            <a:r>
              <a:rPr lang="en-US" dirty="0"/>
              <a:t>We have accomplish a basic code, an idea of driving, and a competition ready engineering notebook.</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 Drive </a:t>
            </a:r>
          </a:p>
          <a:p>
            <a:r>
              <a:rPr lang="en-US" dirty="0"/>
              <a:t>Dimas: Code</a:t>
            </a:r>
          </a:p>
          <a:p>
            <a:r>
              <a:rPr lang="en-US" dirty="0"/>
              <a:t>Abby: Get familiar with the rules</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6424529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r>
              <a:rPr lang="en-US" dirty="0"/>
              <a:t>Scrum Meeting</a:t>
            </a:r>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r>
              <a:rPr lang="en-US" dirty="0"/>
              <a:t>Abigail Way</a:t>
            </a:r>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r>
              <a:rPr lang="en-US" dirty="0"/>
              <a:t>10/24/2024</a:t>
            </a:r>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1378904" cy="307777"/>
          </a:xfrm>
          <a:prstGeom prst="rect">
            <a:avLst/>
          </a:prstGeom>
          <a:noFill/>
        </p:spPr>
        <p:txBody>
          <a:bodyPr wrap="none" rtlCol="0">
            <a:spAutoFit/>
          </a:bodyPr>
          <a:lstStyle/>
          <a:p>
            <a:r>
              <a:rPr lang="en-US" dirty="0"/>
              <a:t>Project: Aurora</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1000595" cy="307777"/>
          </a:xfrm>
          <a:prstGeom prst="rect">
            <a:avLst/>
          </a:prstGeom>
          <a:noFill/>
        </p:spPr>
        <p:txBody>
          <a:bodyPr wrap="none" rtlCol="0">
            <a:spAutoFit/>
          </a:bodyPr>
          <a:lstStyle/>
          <a:p>
            <a:r>
              <a:rPr lang="en-US" dirty="0"/>
              <a:t>Sprint: 3/4</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2651688" cy="523220"/>
          </a:xfrm>
          <a:prstGeom prst="rect">
            <a:avLst/>
          </a:prstGeom>
          <a:noFill/>
        </p:spPr>
        <p:txBody>
          <a:bodyPr wrap="none" rtlCol="0">
            <a:spAutoFit/>
          </a:bodyPr>
          <a:lstStyle/>
          <a:p>
            <a:r>
              <a:rPr lang="en-US" dirty="0"/>
              <a:t>Team Members: Abby, Dimas, </a:t>
            </a:r>
          </a:p>
          <a:p>
            <a:r>
              <a:rPr lang="en-US" dirty="0"/>
              <a:t>Ryder</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2363147" cy="307777"/>
          </a:xfrm>
          <a:prstGeom prst="rect">
            <a:avLst/>
          </a:prstGeom>
          <a:noFill/>
        </p:spPr>
        <p:txBody>
          <a:bodyPr wrap="none" rtlCol="0">
            <a:spAutoFit/>
          </a:bodyPr>
          <a:lstStyle/>
          <a:p>
            <a:r>
              <a:rPr lang="en-US" dirty="0"/>
              <a:t>Scrum Master: Dimas </a:t>
            </a:r>
            <a:r>
              <a:rPr lang="en-US" dirty="0" err="1"/>
              <a:t>Tarin</a:t>
            </a:r>
            <a:endParaRPr lang="en-US" dirty="0"/>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Date:10/24/24</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738664"/>
          </a:xfrm>
          <a:prstGeom prst="rect">
            <a:avLst/>
          </a:prstGeom>
          <a:noFill/>
        </p:spPr>
        <p:txBody>
          <a:bodyPr wrap="square" rtlCol="0">
            <a:spAutoFit/>
          </a:bodyPr>
          <a:lstStyle/>
          <a:p>
            <a:r>
              <a:rPr lang="en-US" dirty="0"/>
              <a:t>We have accomplish a basic code, an idea of driving, and a competition ready engineering notebook.</a:t>
            </a:r>
          </a:p>
          <a:p>
            <a:endParaRPr lang="en-US" dirty="0"/>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 Dive practice </a:t>
            </a:r>
          </a:p>
          <a:p>
            <a:r>
              <a:rPr lang="en-US" dirty="0"/>
              <a:t>Dimas: Code</a:t>
            </a:r>
          </a:p>
          <a:p>
            <a:r>
              <a:rPr lang="en-US" dirty="0"/>
              <a:t>Abby: Read the game manual</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 10/25/24</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03083"/>
            <a:ext cx="6879167" cy="738664"/>
          </a:xfrm>
          <a:prstGeom prst="rect">
            <a:avLst/>
          </a:prstGeom>
          <a:noFill/>
        </p:spPr>
        <p:txBody>
          <a:bodyPr wrap="square" rtlCol="0">
            <a:spAutoFit/>
          </a:bodyPr>
          <a:lstStyle/>
          <a:p>
            <a:r>
              <a:rPr lang="en-US" dirty="0"/>
              <a:t>We have accomplish a basic code, an idea of driving, and a competition ready engineering notebook.</a:t>
            </a:r>
          </a:p>
          <a:p>
            <a:endParaRPr lang="en-US" dirty="0"/>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 Drive </a:t>
            </a:r>
          </a:p>
          <a:p>
            <a:r>
              <a:rPr lang="en-US" dirty="0"/>
              <a:t>Dimas: Code</a:t>
            </a:r>
          </a:p>
          <a:p>
            <a:r>
              <a:rPr lang="en-US" dirty="0"/>
              <a:t>Abby: Read game manual </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40030926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endParaRPr lang="en-US"/>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792205" cy="307777"/>
          </a:xfrm>
          <a:prstGeom prst="rect">
            <a:avLst/>
          </a:prstGeom>
          <a:noFill/>
        </p:spPr>
        <p:txBody>
          <a:bodyPr wrap="none" rtlCol="0">
            <a:spAutoFit/>
          </a:bodyPr>
          <a:lstStyle/>
          <a:p>
            <a:r>
              <a:rPr lang="en-US" dirty="0"/>
              <a:t>Project:</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851515" cy="307777"/>
          </a:xfrm>
          <a:prstGeom prst="rect">
            <a:avLst/>
          </a:prstGeom>
          <a:noFill/>
        </p:spPr>
        <p:txBody>
          <a:bodyPr wrap="none" rtlCol="0">
            <a:spAutoFit/>
          </a:bodyPr>
          <a:lstStyle/>
          <a:p>
            <a:r>
              <a:rPr lang="en-US" dirty="0"/>
              <a:t>Sprint: 4</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2651688" cy="523220"/>
          </a:xfrm>
          <a:prstGeom prst="rect">
            <a:avLst/>
          </a:prstGeom>
          <a:noFill/>
        </p:spPr>
        <p:txBody>
          <a:bodyPr wrap="none" rtlCol="0">
            <a:spAutoFit/>
          </a:bodyPr>
          <a:lstStyle/>
          <a:p>
            <a:r>
              <a:rPr lang="en-US" dirty="0"/>
              <a:t>Team Members: Abby, Dimas, </a:t>
            </a:r>
          </a:p>
          <a:p>
            <a:r>
              <a:rPr lang="en-US" dirty="0"/>
              <a:t>Ryder</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1906291" cy="307777"/>
          </a:xfrm>
          <a:prstGeom prst="rect">
            <a:avLst/>
          </a:prstGeom>
          <a:noFill/>
        </p:spPr>
        <p:txBody>
          <a:bodyPr wrap="none" rtlCol="0">
            <a:spAutoFit/>
          </a:bodyPr>
          <a:lstStyle/>
          <a:p>
            <a:r>
              <a:rPr lang="en-US" dirty="0"/>
              <a:t>Scrum Master: Dimas</a:t>
            </a:r>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 10/28/24</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307777"/>
          </a:xfrm>
          <a:prstGeom prst="rect">
            <a:avLst/>
          </a:prstGeom>
          <a:noFill/>
        </p:spPr>
        <p:txBody>
          <a:bodyPr wrap="square" rtlCol="0">
            <a:spAutoFit/>
          </a:bodyPr>
          <a:lstStyle/>
          <a:p>
            <a:r>
              <a:rPr lang="en-US" dirty="0"/>
              <a:t>We have accomplish a completed basic code, a sense of driving and rules. </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 Drive</a:t>
            </a:r>
          </a:p>
          <a:p>
            <a:r>
              <a:rPr lang="en-US" dirty="0"/>
              <a:t>Dimas: Code</a:t>
            </a:r>
          </a:p>
          <a:p>
            <a:r>
              <a:rPr lang="en-US" dirty="0"/>
              <a:t>Abby: Read rules</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66583"/>
            <a:ext cx="6879167" cy="307777"/>
          </a:xfrm>
          <a:prstGeom prst="rect">
            <a:avLst/>
          </a:prstGeom>
          <a:noFill/>
        </p:spPr>
        <p:txBody>
          <a:bodyPr wrap="square" rtlCol="0">
            <a:spAutoFit/>
          </a:bodyPr>
          <a:lstStyle/>
          <a:p>
            <a:r>
              <a:rPr lang="en-US" dirty="0"/>
              <a:t>We have accomplish a</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36416066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endParaRPr lang="en-US"/>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792205" cy="307777"/>
          </a:xfrm>
          <a:prstGeom prst="rect">
            <a:avLst/>
          </a:prstGeom>
          <a:noFill/>
        </p:spPr>
        <p:txBody>
          <a:bodyPr wrap="none" rtlCol="0">
            <a:spAutoFit/>
          </a:bodyPr>
          <a:lstStyle/>
          <a:p>
            <a:r>
              <a:rPr lang="en-US" dirty="0"/>
              <a:t>Project:</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702436" cy="307777"/>
          </a:xfrm>
          <a:prstGeom prst="rect">
            <a:avLst/>
          </a:prstGeom>
          <a:noFill/>
        </p:spPr>
        <p:txBody>
          <a:bodyPr wrap="none" rtlCol="0">
            <a:spAutoFit/>
          </a:bodyPr>
          <a:lstStyle/>
          <a:p>
            <a:r>
              <a:rPr lang="en-US" dirty="0"/>
              <a:t>Sprint:</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1486304" cy="307777"/>
          </a:xfrm>
          <a:prstGeom prst="rect">
            <a:avLst/>
          </a:prstGeom>
          <a:noFill/>
        </p:spPr>
        <p:txBody>
          <a:bodyPr wrap="none" rtlCol="0">
            <a:spAutoFit/>
          </a:bodyPr>
          <a:lstStyle/>
          <a:p>
            <a:r>
              <a:rPr lang="en-US" dirty="0"/>
              <a:t>Team Members:</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1348446" cy="307777"/>
          </a:xfrm>
          <a:prstGeom prst="rect">
            <a:avLst/>
          </a:prstGeom>
          <a:noFill/>
        </p:spPr>
        <p:txBody>
          <a:bodyPr wrap="none" rtlCol="0">
            <a:spAutoFit/>
          </a:bodyPr>
          <a:lstStyle/>
          <a:p>
            <a:r>
              <a:rPr lang="en-US" dirty="0"/>
              <a:t>Scrum Master:</a:t>
            </a:r>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307777"/>
          </a:xfrm>
          <a:prstGeom prst="rect">
            <a:avLst/>
          </a:prstGeom>
          <a:noFill/>
        </p:spPr>
        <p:txBody>
          <a:bodyPr wrap="square" rtlCol="0">
            <a:spAutoFit/>
          </a:bodyPr>
          <a:lstStyle/>
          <a:p>
            <a:r>
              <a:rPr lang="en-US" dirty="0"/>
              <a:t>We have accomplish a</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66583"/>
            <a:ext cx="6879167" cy="307777"/>
          </a:xfrm>
          <a:prstGeom prst="rect">
            <a:avLst/>
          </a:prstGeom>
          <a:noFill/>
        </p:spPr>
        <p:txBody>
          <a:bodyPr wrap="square" rtlCol="0">
            <a:spAutoFit/>
          </a:bodyPr>
          <a:lstStyle/>
          <a:p>
            <a:r>
              <a:rPr lang="en-US" dirty="0"/>
              <a:t>We have accomplish a</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26638699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endParaRPr lang="en-US"/>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792205" cy="307777"/>
          </a:xfrm>
          <a:prstGeom prst="rect">
            <a:avLst/>
          </a:prstGeom>
          <a:noFill/>
        </p:spPr>
        <p:txBody>
          <a:bodyPr wrap="none" rtlCol="0">
            <a:spAutoFit/>
          </a:bodyPr>
          <a:lstStyle/>
          <a:p>
            <a:r>
              <a:rPr lang="en-US" dirty="0"/>
              <a:t>Project:</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702436" cy="307777"/>
          </a:xfrm>
          <a:prstGeom prst="rect">
            <a:avLst/>
          </a:prstGeom>
          <a:noFill/>
        </p:spPr>
        <p:txBody>
          <a:bodyPr wrap="none" rtlCol="0">
            <a:spAutoFit/>
          </a:bodyPr>
          <a:lstStyle/>
          <a:p>
            <a:r>
              <a:rPr lang="en-US" dirty="0"/>
              <a:t>Sprint:</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1486304" cy="307777"/>
          </a:xfrm>
          <a:prstGeom prst="rect">
            <a:avLst/>
          </a:prstGeom>
          <a:noFill/>
        </p:spPr>
        <p:txBody>
          <a:bodyPr wrap="none" rtlCol="0">
            <a:spAutoFit/>
          </a:bodyPr>
          <a:lstStyle/>
          <a:p>
            <a:r>
              <a:rPr lang="en-US" dirty="0"/>
              <a:t>Team Members:</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1348446" cy="307777"/>
          </a:xfrm>
          <a:prstGeom prst="rect">
            <a:avLst/>
          </a:prstGeom>
          <a:noFill/>
        </p:spPr>
        <p:txBody>
          <a:bodyPr wrap="none" rtlCol="0">
            <a:spAutoFit/>
          </a:bodyPr>
          <a:lstStyle/>
          <a:p>
            <a:r>
              <a:rPr lang="en-US" dirty="0"/>
              <a:t>Scrum Master:</a:t>
            </a:r>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307777"/>
          </a:xfrm>
          <a:prstGeom prst="rect">
            <a:avLst/>
          </a:prstGeom>
          <a:noFill/>
        </p:spPr>
        <p:txBody>
          <a:bodyPr wrap="square" rtlCol="0">
            <a:spAutoFit/>
          </a:bodyPr>
          <a:lstStyle/>
          <a:p>
            <a:r>
              <a:rPr lang="en-US" dirty="0"/>
              <a:t>We have accomplish a</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66583"/>
            <a:ext cx="6879167" cy="307777"/>
          </a:xfrm>
          <a:prstGeom prst="rect">
            <a:avLst/>
          </a:prstGeom>
          <a:noFill/>
        </p:spPr>
        <p:txBody>
          <a:bodyPr wrap="square" rtlCol="0">
            <a:spAutoFit/>
          </a:bodyPr>
          <a:lstStyle/>
          <a:p>
            <a:r>
              <a:rPr lang="en-US" dirty="0"/>
              <a:t>We have accomplish a</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15055219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715E-F034-4FD9-AB99-2EC0B5DB4B0A}"/>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18EBCDFC-C578-45D7-A366-96ED555BDB2C}"/>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022ED508-B131-4956-87D9-CEBF5D22F476}"/>
              </a:ext>
            </a:extLst>
          </p:cNvPr>
          <p:cNvSpPr>
            <a:spLocks noGrp="1"/>
          </p:cNvSpPr>
          <p:nvPr>
            <p:ph type="subTitle" idx="2"/>
          </p:nvPr>
        </p:nvSpPr>
        <p:spPr/>
        <p:txBody>
          <a:bodyPr/>
          <a:lstStyle/>
          <a:p>
            <a:endParaRPr lang="en-US"/>
          </a:p>
        </p:txBody>
      </p:sp>
      <p:sp>
        <p:nvSpPr>
          <p:cNvPr id="7" name="TextBox 6">
            <a:extLst>
              <a:ext uri="{FF2B5EF4-FFF2-40B4-BE49-F238E27FC236}">
                <a16:creationId xmlns:a16="http://schemas.microsoft.com/office/drawing/2014/main" id="{0A648BEB-3BEA-4FCB-B4D0-171C0555A719}"/>
              </a:ext>
            </a:extLst>
          </p:cNvPr>
          <p:cNvSpPr txBox="1"/>
          <p:nvPr/>
        </p:nvSpPr>
        <p:spPr>
          <a:xfrm>
            <a:off x="2639225" y="157105"/>
            <a:ext cx="2882520" cy="954107"/>
          </a:xfrm>
          <a:prstGeom prst="rect">
            <a:avLst/>
          </a:prstGeom>
          <a:noFill/>
        </p:spPr>
        <p:txBody>
          <a:bodyPr wrap="none" rtlCol="0">
            <a:spAutoFit/>
          </a:bodyPr>
          <a:lstStyle/>
          <a:p>
            <a:r>
              <a:rPr lang="en-US" sz="2800" dirty="0"/>
              <a:t>       Robotics </a:t>
            </a:r>
          </a:p>
          <a:p>
            <a:r>
              <a:rPr lang="en-US" sz="2800" dirty="0"/>
              <a:t>SCRUM Meeting</a:t>
            </a:r>
          </a:p>
        </p:txBody>
      </p:sp>
      <p:sp>
        <p:nvSpPr>
          <p:cNvPr id="8" name="TextBox 7">
            <a:extLst>
              <a:ext uri="{FF2B5EF4-FFF2-40B4-BE49-F238E27FC236}">
                <a16:creationId xmlns:a16="http://schemas.microsoft.com/office/drawing/2014/main" id="{9F273B4E-CFC9-4D8B-8240-D8BDEB2F37B8}"/>
              </a:ext>
            </a:extLst>
          </p:cNvPr>
          <p:cNvSpPr txBox="1"/>
          <p:nvPr/>
        </p:nvSpPr>
        <p:spPr>
          <a:xfrm>
            <a:off x="5394270" y="623523"/>
            <a:ext cx="792205" cy="307777"/>
          </a:xfrm>
          <a:prstGeom prst="rect">
            <a:avLst/>
          </a:prstGeom>
          <a:noFill/>
        </p:spPr>
        <p:txBody>
          <a:bodyPr wrap="none" rtlCol="0">
            <a:spAutoFit/>
          </a:bodyPr>
          <a:lstStyle/>
          <a:p>
            <a:r>
              <a:rPr lang="en-US" dirty="0"/>
              <a:t>Project:</a:t>
            </a:r>
          </a:p>
        </p:txBody>
      </p:sp>
      <p:sp>
        <p:nvSpPr>
          <p:cNvPr id="9" name="TextBox 8">
            <a:extLst>
              <a:ext uri="{FF2B5EF4-FFF2-40B4-BE49-F238E27FC236}">
                <a16:creationId xmlns:a16="http://schemas.microsoft.com/office/drawing/2014/main" id="{150EB936-695E-4400-A7F0-A24E05B82598}"/>
              </a:ext>
            </a:extLst>
          </p:cNvPr>
          <p:cNvSpPr txBox="1"/>
          <p:nvPr/>
        </p:nvSpPr>
        <p:spPr>
          <a:xfrm>
            <a:off x="5378677" y="176958"/>
            <a:ext cx="702436" cy="307777"/>
          </a:xfrm>
          <a:prstGeom prst="rect">
            <a:avLst/>
          </a:prstGeom>
          <a:noFill/>
        </p:spPr>
        <p:txBody>
          <a:bodyPr wrap="none" rtlCol="0">
            <a:spAutoFit/>
          </a:bodyPr>
          <a:lstStyle/>
          <a:p>
            <a:r>
              <a:rPr lang="en-US" dirty="0"/>
              <a:t>Sprint:</a:t>
            </a:r>
          </a:p>
        </p:txBody>
      </p:sp>
      <p:sp>
        <p:nvSpPr>
          <p:cNvPr id="10" name="TextBox 9">
            <a:extLst>
              <a:ext uri="{FF2B5EF4-FFF2-40B4-BE49-F238E27FC236}">
                <a16:creationId xmlns:a16="http://schemas.microsoft.com/office/drawing/2014/main" id="{20EF3E7B-8031-4BDF-AE0D-3CB2D24F8304}"/>
              </a:ext>
            </a:extLst>
          </p:cNvPr>
          <p:cNvSpPr txBox="1"/>
          <p:nvPr/>
        </p:nvSpPr>
        <p:spPr>
          <a:xfrm>
            <a:off x="-4245" y="592456"/>
            <a:ext cx="1486304" cy="307777"/>
          </a:xfrm>
          <a:prstGeom prst="rect">
            <a:avLst/>
          </a:prstGeom>
          <a:noFill/>
        </p:spPr>
        <p:txBody>
          <a:bodyPr wrap="none" rtlCol="0">
            <a:spAutoFit/>
          </a:bodyPr>
          <a:lstStyle/>
          <a:p>
            <a:r>
              <a:rPr lang="en-US" dirty="0"/>
              <a:t>Team Members:</a:t>
            </a:r>
          </a:p>
        </p:txBody>
      </p:sp>
      <p:sp>
        <p:nvSpPr>
          <p:cNvPr id="11" name="TextBox 10">
            <a:extLst>
              <a:ext uri="{FF2B5EF4-FFF2-40B4-BE49-F238E27FC236}">
                <a16:creationId xmlns:a16="http://schemas.microsoft.com/office/drawing/2014/main" id="{9E41990D-E5EB-457C-B41A-2E5E8BEEB7A8}"/>
              </a:ext>
            </a:extLst>
          </p:cNvPr>
          <p:cNvSpPr txBox="1"/>
          <p:nvPr/>
        </p:nvSpPr>
        <p:spPr>
          <a:xfrm>
            <a:off x="-4245" y="157105"/>
            <a:ext cx="1348446" cy="307777"/>
          </a:xfrm>
          <a:prstGeom prst="rect">
            <a:avLst/>
          </a:prstGeom>
          <a:noFill/>
        </p:spPr>
        <p:txBody>
          <a:bodyPr wrap="none" rtlCol="0">
            <a:spAutoFit/>
          </a:bodyPr>
          <a:lstStyle/>
          <a:p>
            <a:r>
              <a:rPr lang="en-US" dirty="0"/>
              <a:t>Scrum Master:</a:t>
            </a:r>
          </a:p>
        </p:txBody>
      </p:sp>
      <p:sp>
        <p:nvSpPr>
          <p:cNvPr id="13" name="TextBox 12">
            <a:extLst>
              <a:ext uri="{FF2B5EF4-FFF2-40B4-BE49-F238E27FC236}">
                <a16:creationId xmlns:a16="http://schemas.microsoft.com/office/drawing/2014/main" id="{AC4FD4FC-B76F-45B6-9200-49373D645CE6}"/>
              </a:ext>
            </a:extLst>
          </p:cNvPr>
          <p:cNvSpPr txBox="1"/>
          <p:nvPr/>
        </p:nvSpPr>
        <p:spPr>
          <a:xfrm>
            <a:off x="279400" y="1896533"/>
            <a:ext cx="4700478" cy="307777"/>
          </a:xfrm>
          <a:prstGeom prst="rect">
            <a:avLst/>
          </a:prstGeom>
          <a:noFill/>
        </p:spPr>
        <p:txBody>
          <a:bodyPr wrap="square" rtlCol="0">
            <a:spAutoFit/>
          </a:bodyPr>
          <a:lstStyle/>
          <a:p>
            <a:r>
              <a:rPr lang="en-US" dirty="0"/>
              <a:t>Team Members Present: Abby, Dimas, Ryder</a:t>
            </a:r>
          </a:p>
        </p:txBody>
      </p:sp>
      <p:sp>
        <p:nvSpPr>
          <p:cNvPr id="14" name="TextBox 13">
            <a:extLst>
              <a:ext uri="{FF2B5EF4-FFF2-40B4-BE49-F238E27FC236}">
                <a16:creationId xmlns:a16="http://schemas.microsoft.com/office/drawing/2014/main" id="{027561C2-D9A3-430E-925D-DE857715823B}"/>
              </a:ext>
            </a:extLst>
          </p:cNvPr>
          <p:cNvSpPr txBox="1"/>
          <p:nvPr/>
        </p:nvSpPr>
        <p:spPr>
          <a:xfrm>
            <a:off x="4979878" y="1899779"/>
            <a:ext cx="3132667" cy="307777"/>
          </a:xfrm>
          <a:prstGeom prst="rect">
            <a:avLst/>
          </a:prstGeom>
          <a:noFill/>
        </p:spPr>
        <p:txBody>
          <a:bodyPr wrap="square" rtlCol="0">
            <a:spAutoFit/>
          </a:bodyPr>
          <a:lstStyle/>
          <a:p>
            <a:r>
              <a:rPr lang="en-US" dirty="0"/>
              <a:t>Date:</a:t>
            </a:r>
          </a:p>
        </p:txBody>
      </p:sp>
      <p:sp>
        <p:nvSpPr>
          <p:cNvPr id="15" name="TextBox 14">
            <a:extLst>
              <a:ext uri="{FF2B5EF4-FFF2-40B4-BE49-F238E27FC236}">
                <a16:creationId xmlns:a16="http://schemas.microsoft.com/office/drawing/2014/main" id="{BFD87279-434F-4051-90B8-E1FC28EAE769}"/>
              </a:ext>
            </a:extLst>
          </p:cNvPr>
          <p:cNvSpPr txBox="1"/>
          <p:nvPr/>
        </p:nvSpPr>
        <p:spPr>
          <a:xfrm>
            <a:off x="355599" y="2574912"/>
            <a:ext cx="6256868" cy="307777"/>
          </a:xfrm>
          <a:prstGeom prst="rect">
            <a:avLst/>
          </a:prstGeom>
          <a:noFill/>
        </p:spPr>
        <p:txBody>
          <a:bodyPr wrap="square" rtlCol="0">
            <a:spAutoFit/>
          </a:bodyPr>
          <a:lstStyle/>
          <a:p>
            <a:r>
              <a:rPr lang="en-US" dirty="0"/>
              <a:t>What has each team member accomplished since the last meeting? </a:t>
            </a:r>
          </a:p>
        </p:txBody>
      </p:sp>
      <p:sp>
        <p:nvSpPr>
          <p:cNvPr id="16" name="TextBox 15">
            <a:extLst>
              <a:ext uri="{FF2B5EF4-FFF2-40B4-BE49-F238E27FC236}">
                <a16:creationId xmlns:a16="http://schemas.microsoft.com/office/drawing/2014/main" id="{B20E71FD-8DCE-44EC-B442-51FF900BC46E}"/>
              </a:ext>
            </a:extLst>
          </p:cNvPr>
          <p:cNvSpPr txBox="1"/>
          <p:nvPr/>
        </p:nvSpPr>
        <p:spPr>
          <a:xfrm>
            <a:off x="368299" y="33930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17" name="TextBox 16">
            <a:extLst>
              <a:ext uri="{FF2B5EF4-FFF2-40B4-BE49-F238E27FC236}">
                <a16:creationId xmlns:a16="http://schemas.microsoft.com/office/drawing/2014/main" id="{BEADA364-FD99-4EF0-B73F-252C290B09D0}"/>
              </a:ext>
            </a:extLst>
          </p:cNvPr>
          <p:cNvSpPr txBox="1"/>
          <p:nvPr/>
        </p:nvSpPr>
        <p:spPr>
          <a:xfrm>
            <a:off x="393699" y="44809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18" name="TextBox 17">
            <a:extLst>
              <a:ext uri="{FF2B5EF4-FFF2-40B4-BE49-F238E27FC236}">
                <a16:creationId xmlns:a16="http://schemas.microsoft.com/office/drawing/2014/main" id="{B7D540DB-735C-489A-BA1A-C9D4B11401DD}"/>
              </a:ext>
            </a:extLst>
          </p:cNvPr>
          <p:cNvSpPr txBox="1"/>
          <p:nvPr/>
        </p:nvSpPr>
        <p:spPr>
          <a:xfrm>
            <a:off x="369391" y="2824883"/>
            <a:ext cx="6879167" cy="307777"/>
          </a:xfrm>
          <a:prstGeom prst="rect">
            <a:avLst/>
          </a:prstGeom>
          <a:noFill/>
        </p:spPr>
        <p:txBody>
          <a:bodyPr wrap="square" rtlCol="0">
            <a:spAutoFit/>
          </a:bodyPr>
          <a:lstStyle/>
          <a:p>
            <a:r>
              <a:rPr lang="en-US" dirty="0"/>
              <a:t>We have accomplish a</a:t>
            </a:r>
          </a:p>
        </p:txBody>
      </p:sp>
      <p:sp>
        <p:nvSpPr>
          <p:cNvPr id="19" name="TextBox 18">
            <a:extLst>
              <a:ext uri="{FF2B5EF4-FFF2-40B4-BE49-F238E27FC236}">
                <a16:creationId xmlns:a16="http://schemas.microsoft.com/office/drawing/2014/main" id="{F10CD0F0-2431-4E84-9444-DE66C5DC270E}"/>
              </a:ext>
            </a:extLst>
          </p:cNvPr>
          <p:cNvSpPr txBox="1"/>
          <p:nvPr/>
        </p:nvSpPr>
        <p:spPr>
          <a:xfrm>
            <a:off x="393699" y="37094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0" name="TextBox 19">
            <a:extLst>
              <a:ext uri="{FF2B5EF4-FFF2-40B4-BE49-F238E27FC236}">
                <a16:creationId xmlns:a16="http://schemas.microsoft.com/office/drawing/2014/main" id="{3A08FD12-C831-4C70-8071-D069119FAE78}"/>
              </a:ext>
            </a:extLst>
          </p:cNvPr>
          <p:cNvSpPr txBox="1"/>
          <p:nvPr/>
        </p:nvSpPr>
        <p:spPr>
          <a:xfrm>
            <a:off x="393699" y="4788718"/>
            <a:ext cx="3486852" cy="307777"/>
          </a:xfrm>
          <a:prstGeom prst="rect">
            <a:avLst/>
          </a:prstGeom>
          <a:noFill/>
        </p:spPr>
        <p:txBody>
          <a:bodyPr wrap="none" rtlCol="0">
            <a:spAutoFit/>
          </a:bodyPr>
          <a:lstStyle/>
          <a:p>
            <a:r>
              <a:rPr lang="en-US" dirty="0"/>
              <a:t>Our code is blocking our team’s progress.</a:t>
            </a:r>
          </a:p>
        </p:txBody>
      </p:sp>
      <p:sp>
        <p:nvSpPr>
          <p:cNvPr id="21" name="TextBox 20">
            <a:extLst>
              <a:ext uri="{FF2B5EF4-FFF2-40B4-BE49-F238E27FC236}">
                <a16:creationId xmlns:a16="http://schemas.microsoft.com/office/drawing/2014/main" id="{58235EE4-B487-4359-B80F-8CA381444790}"/>
              </a:ext>
            </a:extLst>
          </p:cNvPr>
          <p:cNvSpPr txBox="1"/>
          <p:nvPr/>
        </p:nvSpPr>
        <p:spPr>
          <a:xfrm>
            <a:off x="279399" y="5569669"/>
            <a:ext cx="4903678" cy="307777"/>
          </a:xfrm>
          <a:prstGeom prst="rect">
            <a:avLst/>
          </a:prstGeom>
          <a:noFill/>
        </p:spPr>
        <p:txBody>
          <a:bodyPr wrap="square" rtlCol="0">
            <a:spAutoFit/>
          </a:bodyPr>
          <a:lstStyle/>
          <a:p>
            <a:r>
              <a:rPr lang="en-US" dirty="0"/>
              <a:t>Team Members Present: Abby, Dimas, Ryder</a:t>
            </a:r>
          </a:p>
        </p:txBody>
      </p:sp>
      <p:sp>
        <p:nvSpPr>
          <p:cNvPr id="22" name="TextBox 21">
            <a:extLst>
              <a:ext uri="{FF2B5EF4-FFF2-40B4-BE49-F238E27FC236}">
                <a16:creationId xmlns:a16="http://schemas.microsoft.com/office/drawing/2014/main" id="{239F0D9C-E3E1-49A3-AEA0-36F573C5734D}"/>
              </a:ext>
            </a:extLst>
          </p:cNvPr>
          <p:cNvSpPr txBox="1"/>
          <p:nvPr/>
        </p:nvSpPr>
        <p:spPr>
          <a:xfrm>
            <a:off x="5183077" y="5581189"/>
            <a:ext cx="3132667" cy="307777"/>
          </a:xfrm>
          <a:prstGeom prst="rect">
            <a:avLst/>
          </a:prstGeom>
          <a:noFill/>
        </p:spPr>
        <p:txBody>
          <a:bodyPr wrap="square" rtlCol="0">
            <a:spAutoFit/>
          </a:bodyPr>
          <a:lstStyle/>
          <a:p>
            <a:r>
              <a:rPr lang="en-US" dirty="0"/>
              <a:t>Date:</a:t>
            </a:r>
          </a:p>
        </p:txBody>
      </p:sp>
      <p:sp>
        <p:nvSpPr>
          <p:cNvPr id="23" name="TextBox 22">
            <a:extLst>
              <a:ext uri="{FF2B5EF4-FFF2-40B4-BE49-F238E27FC236}">
                <a16:creationId xmlns:a16="http://schemas.microsoft.com/office/drawing/2014/main" id="{9A6209FC-93E3-4530-AA60-532D41BE3118}"/>
              </a:ext>
            </a:extLst>
          </p:cNvPr>
          <p:cNvSpPr txBox="1"/>
          <p:nvPr/>
        </p:nvSpPr>
        <p:spPr>
          <a:xfrm>
            <a:off x="279399" y="6013721"/>
            <a:ext cx="6256868" cy="307777"/>
          </a:xfrm>
          <a:prstGeom prst="rect">
            <a:avLst/>
          </a:prstGeom>
          <a:noFill/>
        </p:spPr>
        <p:txBody>
          <a:bodyPr wrap="square" rtlCol="0">
            <a:spAutoFit/>
          </a:bodyPr>
          <a:lstStyle/>
          <a:p>
            <a:r>
              <a:rPr lang="en-US" dirty="0"/>
              <a:t>What has each team member accomplished since the last meeting? </a:t>
            </a:r>
          </a:p>
        </p:txBody>
      </p:sp>
      <p:sp>
        <p:nvSpPr>
          <p:cNvPr id="24" name="TextBox 23">
            <a:extLst>
              <a:ext uri="{FF2B5EF4-FFF2-40B4-BE49-F238E27FC236}">
                <a16:creationId xmlns:a16="http://schemas.microsoft.com/office/drawing/2014/main" id="{793ADD98-F932-4983-B8DF-F5C4DAA88233}"/>
              </a:ext>
            </a:extLst>
          </p:cNvPr>
          <p:cNvSpPr txBox="1"/>
          <p:nvPr/>
        </p:nvSpPr>
        <p:spPr>
          <a:xfrm>
            <a:off x="293191" y="6266583"/>
            <a:ext cx="6879167" cy="307777"/>
          </a:xfrm>
          <a:prstGeom prst="rect">
            <a:avLst/>
          </a:prstGeom>
          <a:noFill/>
        </p:spPr>
        <p:txBody>
          <a:bodyPr wrap="square" rtlCol="0">
            <a:spAutoFit/>
          </a:bodyPr>
          <a:lstStyle/>
          <a:p>
            <a:r>
              <a:rPr lang="en-US" dirty="0"/>
              <a:t>We have accomplish a</a:t>
            </a:r>
          </a:p>
        </p:txBody>
      </p:sp>
      <p:sp>
        <p:nvSpPr>
          <p:cNvPr id="25" name="TextBox 24">
            <a:extLst>
              <a:ext uri="{FF2B5EF4-FFF2-40B4-BE49-F238E27FC236}">
                <a16:creationId xmlns:a16="http://schemas.microsoft.com/office/drawing/2014/main" id="{8F829B9D-78CD-40E5-B071-DE81848A47D5}"/>
              </a:ext>
            </a:extLst>
          </p:cNvPr>
          <p:cNvSpPr txBox="1"/>
          <p:nvPr/>
        </p:nvSpPr>
        <p:spPr>
          <a:xfrm>
            <a:off x="330199" y="6631554"/>
            <a:ext cx="6993468" cy="307777"/>
          </a:xfrm>
          <a:prstGeom prst="rect">
            <a:avLst/>
          </a:prstGeom>
          <a:noFill/>
        </p:spPr>
        <p:txBody>
          <a:bodyPr wrap="square" rtlCol="0">
            <a:spAutoFit/>
          </a:bodyPr>
          <a:lstStyle/>
          <a:p>
            <a:r>
              <a:rPr lang="en-US" dirty="0"/>
              <a:t>What is each team member going to work on between now and the next meeting?</a:t>
            </a:r>
          </a:p>
        </p:txBody>
      </p:sp>
      <p:sp>
        <p:nvSpPr>
          <p:cNvPr id="26" name="TextBox 25">
            <a:extLst>
              <a:ext uri="{FF2B5EF4-FFF2-40B4-BE49-F238E27FC236}">
                <a16:creationId xmlns:a16="http://schemas.microsoft.com/office/drawing/2014/main" id="{19B9DB7E-5D86-4779-9F18-34248D735773}"/>
              </a:ext>
            </a:extLst>
          </p:cNvPr>
          <p:cNvSpPr txBox="1"/>
          <p:nvPr/>
        </p:nvSpPr>
        <p:spPr>
          <a:xfrm>
            <a:off x="393699" y="6935243"/>
            <a:ext cx="6553201" cy="738664"/>
          </a:xfrm>
          <a:prstGeom prst="rect">
            <a:avLst/>
          </a:prstGeom>
          <a:noFill/>
        </p:spPr>
        <p:txBody>
          <a:bodyPr wrap="square" rtlCol="0">
            <a:spAutoFit/>
          </a:bodyPr>
          <a:lstStyle/>
          <a:p>
            <a:r>
              <a:rPr lang="en-US" dirty="0"/>
              <a:t>Ryder:</a:t>
            </a:r>
          </a:p>
          <a:p>
            <a:r>
              <a:rPr lang="en-US" dirty="0"/>
              <a:t>Dimas:</a:t>
            </a:r>
          </a:p>
          <a:p>
            <a:r>
              <a:rPr lang="en-US" dirty="0"/>
              <a:t>Abby:</a:t>
            </a:r>
          </a:p>
        </p:txBody>
      </p:sp>
      <p:sp>
        <p:nvSpPr>
          <p:cNvPr id="27" name="TextBox 26">
            <a:extLst>
              <a:ext uri="{FF2B5EF4-FFF2-40B4-BE49-F238E27FC236}">
                <a16:creationId xmlns:a16="http://schemas.microsoft.com/office/drawing/2014/main" id="{43C0B090-21D4-4FB5-940B-1DB2745E27D6}"/>
              </a:ext>
            </a:extLst>
          </p:cNvPr>
          <p:cNvSpPr txBox="1"/>
          <p:nvPr/>
        </p:nvSpPr>
        <p:spPr>
          <a:xfrm>
            <a:off x="393699" y="7630541"/>
            <a:ext cx="6895500" cy="307777"/>
          </a:xfrm>
          <a:prstGeom prst="rect">
            <a:avLst/>
          </a:prstGeom>
          <a:noFill/>
        </p:spPr>
        <p:txBody>
          <a:bodyPr wrap="square" rtlCol="0">
            <a:spAutoFit/>
          </a:bodyPr>
          <a:lstStyle/>
          <a:p>
            <a:r>
              <a:rPr lang="en-US" dirty="0"/>
              <a:t>What is blocking your team’s progress (are you stuck on anything)?</a:t>
            </a:r>
          </a:p>
        </p:txBody>
      </p:sp>
      <p:sp>
        <p:nvSpPr>
          <p:cNvPr id="28" name="TextBox 27">
            <a:extLst>
              <a:ext uri="{FF2B5EF4-FFF2-40B4-BE49-F238E27FC236}">
                <a16:creationId xmlns:a16="http://schemas.microsoft.com/office/drawing/2014/main" id="{A4FB71E3-B58B-4678-9F34-8B202151BC83}"/>
              </a:ext>
            </a:extLst>
          </p:cNvPr>
          <p:cNvSpPr txBox="1"/>
          <p:nvPr/>
        </p:nvSpPr>
        <p:spPr>
          <a:xfrm>
            <a:off x="380999" y="7887518"/>
            <a:ext cx="3486852" cy="307777"/>
          </a:xfrm>
          <a:prstGeom prst="rect">
            <a:avLst/>
          </a:prstGeom>
          <a:noFill/>
        </p:spPr>
        <p:txBody>
          <a:bodyPr wrap="none" rtlCol="0">
            <a:spAutoFit/>
          </a:bodyPr>
          <a:lstStyle/>
          <a:p>
            <a:r>
              <a:rPr lang="en-US" dirty="0"/>
              <a:t>Our code is blocking our team’s progress.</a:t>
            </a:r>
          </a:p>
        </p:txBody>
      </p:sp>
    </p:spTree>
    <p:extLst>
      <p:ext uri="{BB962C8B-B14F-4D97-AF65-F5344CB8AC3E}">
        <p14:creationId xmlns:p14="http://schemas.microsoft.com/office/powerpoint/2010/main" val="1490704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r>
              <a:rPr lang="en-US"/>
              <a:t>Review notebook requirement</a:t>
            </a:r>
            <a:endParaRPr/>
          </a:p>
        </p:txBody>
      </p:sp>
      <p:sp>
        <p:nvSpPr>
          <p:cNvPr id="234" name="Google Shape;234;p29"/>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Abigail Way </a:t>
            </a:r>
            <a:endParaRPr/>
          </a:p>
        </p:txBody>
      </p:sp>
      <p:sp>
        <p:nvSpPr>
          <p:cNvPr id="235" name="Google Shape;235;p29"/>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8/27/2024</a:t>
            </a:r>
            <a:endParaRPr/>
          </a:p>
        </p:txBody>
      </p:sp>
      <p:sp>
        <p:nvSpPr>
          <p:cNvPr id="236" name="Google Shape;236;p29"/>
          <p:cNvSpPr txBox="1">
            <a:spLocks noGrp="1"/>
          </p:cNvSpPr>
          <p:nvPr>
            <p:ph type="subTitle" idx="3"/>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a:t>1</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61"/>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Abigail Way</a:t>
            </a:r>
            <a:endParaRPr/>
          </a:p>
        </p:txBody>
      </p:sp>
      <p:sp>
        <p:nvSpPr>
          <p:cNvPr id="582" name="Google Shape;582;p61"/>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August 2024</a:t>
            </a:r>
            <a:endParaRPr/>
          </a:p>
        </p:txBody>
      </p:sp>
      <p:graphicFrame>
        <p:nvGraphicFramePr>
          <p:cNvPr id="583" name="Google Shape;583;p61"/>
          <p:cNvGraphicFramePr/>
          <p:nvPr>
            <p:extLst>
              <p:ext uri="{D42A27DB-BD31-4B8C-83A1-F6EECF244321}">
                <p14:modId xmlns:p14="http://schemas.microsoft.com/office/powerpoint/2010/main" val="2590286195"/>
              </p:ext>
            </p:extLst>
          </p:nvPr>
        </p:nvGraphicFramePr>
        <p:xfrm>
          <a:off x="237100" y="771241"/>
          <a:ext cx="7298200" cy="8894135"/>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sym typeface="Roboto"/>
                        </a:rPr>
                        <a:t>Went </a:t>
                      </a:r>
                      <a:r>
                        <a:rPr lang="en-US" sz="1100">
                          <a:latin typeface="Roboto"/>
                          <a:ea typeface="Roboto"/>
                          <a:cs typeface="Roboto"/>
                        </a:rPr>
                        <a:t>through</a:t>
                      </a:r>
                      <a:r>
                        <a:rPr lang="en-US" sz="1100">
                          <a:latin typeface="Roboto"/>
                          <a:ea typeface="Roboto"/>
                          <a:cs typeface="Roboto"/>
                          <a:sym typeface="Roboto"/>
                        </a:rPr>
                        <a:t> Engineering Notebook</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sym typeface="Roboto"/>
                        </a:rPr>
                        <a:t>Started coming up with robot ideas</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Worked on first conveyor belt prototype as well as watching a video about award winning Engineering Notebook.</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Worked on base by taking apart claw bot as well as scrum test</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 name="Subtitle 2">
            <a:extLst>
              <a:ext uri="{FF2B5EF4-FFF2-40B4-BE49-F238E27FC236}">
                <a16:creationId xmlns:a16="http://schemas.microsoft.com/office/drawing/2014/main" id="{7F8D28CC-93C0-42B3-8558-C29C89F74DD4}"/>
              </a:ext>
            </a:extLst>
          </p:cNvPr>
          <p:cNvSpPr>
            <a:spLocks noGrp="1"/>
          </p:cNvSpPr>
          <p:nvPr>
            <p:ph type="subTitle" idx="2"/>
          </p:nvPr>
        </p:nvSpPr>
        <p:spPr/>
        <p:txBody>
          <a:bodyPr/>
          <a:lstStyle/>
          <a:p>
            <a:r>
              <a:rPr lang="en-US" dirty="0"/>
              <a:t>36</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7"/>
        <p:cNvGrpSpPr/>
        <p:nvPr/>
      </p:nvGrpSpPr>
      <p:grpSpPr>
        <a:xfrm>
          <a:off x="0" y="0"/>
          <a:ext cx="0" cy="0"/>
          <a:chOff x="0" y="0"/>
          <a:chExt cx="0" cy="0"/>
        </a:xfrm>
      </p:grpSpPr>
      <p:sp>
        <p:nvSpPr>
          <p:cNvPr id="588" name="Google Shape;588;p62"/>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Abigail Way</a:t>
            </a:r>
            <a:endParaRPr/>
          </a:p>
        </p:txBody>
      </p:sp>
      <p:sp>
        <p:nvSpPr>
          <p:cNvPr id="589" name="Google Shape;589;p62"/>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37</a:t>
            </a:r>
            <a:endParaRPr dirty="0"/>
          </a:p>
        </p:txBody>
      </p:sp>
      <p:sp>
        <p:nvSpPr>
          <p:cNvPr id="590" name="Google Shape;590;p62"/>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September 2024</a:t>
            </a:r>
            <a:endParaRPr/>
          </a:p>
        </p:txBody>
      </p:sp>
      <p:graphicFrame>
        <p:nvGraphicFramePr>
          <p:cNvPr id="591" name="Google Shape;591;p62"/>
          <p:cNvGraphicFramePr/>
          <p:nvPr>
            <p:extLst>
              <p:ext uri="{D42A27DB-BD31-4B8C-83A1-F6EECF244321}">
                <p14:modId xmlns:p14="http://schemas.microsoft.com/office/powerpoint/2010/main" val="3491620093"/>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NO SCHOOL</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NO SCHOOL</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Worked on base </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 to work on base and drawings.</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latin typeface="Roboto"/>
                          <a:ea typeface="Roboto"/>
                          <a:cs typeface="Roboto"/>
                          <a:sym typeface="Roboto"/>
                        </a:rPr>
                        <a:t>Continue to work on base and drawings.</a:t>
                      </a:r>
                    </a:p>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Sprint </a:t>
                      </a:r>
                      <a:r>
                        <a:rPr lang="en-US" sz="1100">
                          <a:latin typeface="Roboto"/>
                          <a:ea typeface="Roboto"/>
                          <a:cs typeface="Roboto"/>
                        </a:rPr>
                        <a:t>Retrospective, and  </a:t>
                      </a:r>
                      <a:r>
                        <a:rPr lang="en-US" sz="1100" dirty="0">
                          <a:latin typeface="Roboto"/>
                          <a:ea typeface="Roboto"/>
                          <a:cs typeface="Roboto"/>
                        </a:rPr>
                        <a:t>Sprint Review</a:t>
                      </a: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Started Sprint 2 </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Coding, Updated Notebook, Continued working on base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Coding, Updated Notebook, Continued working on base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Coding, Updated Notebook, Continued working on base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Coding, Updated Notebook, Continued working on base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Coding, Updated Notebook, Continued working on base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Continued working on base, 3D modeling, and updated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5"/>
        <p:cNvGrpSpPr/>
        <p:nvPr/>
      </p:nvGrpSpPr>
      <p:grpSpPr>
        <a:xfrm>
          <a:off x="0" y="0"/>
          <a:ext cx="0" cy="0"/>
          <a:chOff x="0" y="0"/>
          <a:chExt cx="0" cy="0"/>
        </a:xfrm>
      </p:grpSpPr>
      <p:sp>
        <p:nvSpPr>
          <p:cNvPr id="596" name="Google Shape;596;p63"/>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Abigail Way </a:t>
            </a:r>
            <a:endParaRPr dirty="0"/>
          </a:p>
        </p:txBody>
      </p:sp>
      <p:sp>
        <p:nvSpPr>
          <p:cNvPr id="597" name="Google Shape;597;p63"/>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38</a:t>
            </a:r>
            <a:endParaRPr dirty="0"/>
          </a:p>
        </p:txBody>
      </p:sp>
      <p:sp>
        <p:nvSpPr>
          <p:cNvPr id="598" name="Google Shape;598;p63"/>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October 2024</a:t>
            </a:r>
            <a:endParaRPr/>
          </a:p>
        </p:txBody>
      </p:sp>
      <p:graphicFrame>
        <p:nvGraphicFramePr>
          <p:cNvPr id="599" name="Google Shape;599;p63"/>
          <p:cNvGraphicFramePr/>
          <p:nvPr>
            <p:extLst>
              <p:ext uri="{D42A27DB-BD31-4B8C-83A1-F6EECF244321}">
                <p14:modId xmlns:p14="http://schemas.microsoft.com/office/powerpoint/2010/main" val="136919059"/>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 Drive, get a sense of rules</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latin typeface="Roboto"/>
                          <a:ea typeface="Roboto"/>
                          <a:cs typeface="Roboto"/>
                          <a:sym typeface="Roboto"/>
                        </a:rPr>
                        <a:t>Code, Drive, get a sense of rules</a:t>
                      </a:r>
                    </a:p>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Half Day</a:t>
                      </a:r>
                    </a:p>
                    <a:p>
                      <a:pPr marL="0" lvl="0" indent="0" algn="l" rtl="0">
                        <a:spcBef>
                          <a:spcPts val="0"/>
                        </a:spcBef>
                        <a:spcAft>
                          <a:spcPts val="0"/>
                        </a:spcAft>
                        <a:buNone/>
                      </a:pPr>
                      <a:r>
                        <a:rPr lang="en-US" sz="1100" dirty="0">
                          <a:latin typeface="Roboto"/>
                          <a:ea typeface="Roboto"/>
                          <a:cs typeface="Roboto"/>
                          <a:sym typeface="Roboto"/>
                        </a:rPr>
                        <a:t>No Class</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rPr>
                        <a:t>Half Day </a:t>
                      </a:r>
                    </a:p>
                    <a:p>
                      <a:pPr marL="0" lvl="0" indent="0" algn="l" rtl="0">
                        <a:spcBef>
                          <a:spcPts val="0"/>
                        </a:spcBef>
                        <a:spcAft>
                          <a:spcPts val="0"/>
                        </a:spcAft>
                        <a:buNone/>
                      </a:pPr>
                      <a:r>
                        <a:rPr lang="en-US" sz="1100" dirty="0">
                          <a:latin typeface="Roboto"/>
                          <a:ea typeface="Roboto"/>
                          <a:cs typeface="Roboto"/>
                          <a:sym typeface="Roboto"/>
                        </a:rPr>
                        <a:t>Code, Drive, Engineering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dirty="0">
                          <a:latin typeface="Roboto"/>
                          <a:ea typeface="Roboto"/>
                          <a:cs typeface="Roboto"/>
                          <a:sym typeface="Roboto"/>
                        </a:rPr>
                        <a:t>Code, Drive, Engineering Notebook</a:t>
                      </a: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latin typeface="Roboto"/>
                          <a:ea typeface="Roboto"/>
                          <a:cs typeface="Roboto"/>
                          <a:sym typeface="Roboto"/>
                        </a:rPr>
                        <a:t>Code, Drive, get a sense of rules</a:t>
                      </a:r>
                    </a:p>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latin typeface="Roboto"/>
                          <a:ea typeface="Roboto"/>
                          <a:cs typeface="Roboto"/>
                          <a:sym typeface="Roboto"/>
                        </a:rPr>
                        <a:t>Code, Drive, get a sense of rules</a:t>
                      </a:r>
                    </a:p>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dirty="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3"/>
        <p:cNvGrpSpPr/>
        <p:nvPr/>
      </p:nvGrpSpPr>
      <p:grpSpPr>
        <a:xfrm>
          <a:off x="0" y="0"/>
          <a:ext cx="0" cy="0"/>
          <a:chOff x="0" y="0"/>
          <a:chExt cx="0" cy="0"/>
        </a:xfrm>
      </p:grpSpPr>
      <p:sp>
        <p:nvSpPr>
          <p:cNvPr id="604" name="Google Shape;604;p64"/>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05" name="Google Shape;605;p64"/>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06" name="Google Shape;606;p64"/>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November 2024</a:t>
            </a:r>
            <a:endParaRPr/>
          </a:p>
        </p:txBody>
      </p:sp>
      <p:graphicFrame>
        <p:nvGraphicFramePr>
          <p:cNvPr id="607" name="Google Shape;607;p64"/>
          <p:cNvGraphicFramePr/>
          <p:nvPr>
            <p:extLst>
              <p:ext uri="{D42A27DB-BD31-4B8C-83A1-F6EECF244321}">
                <p14:modId xmlns:p14="http://schemas.microsoft.com/office/powerpoint/2010/main" val="1764655661"/>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65"/>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13" name="Google Shape;613;p65"/>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14" name="Google Shape;614;p65"/>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December 2024</a:t>
            </a:r>
            <a:endParaRPr/>
          </a:p>
        </p:txBody>
      </p:sp>
      <p:graphicFrame>
        <p:nvGraphicFramePr>
          <p:cNvPr id="615" name="Google Shape;615;p65"/>
          <p:cNvGraphicFramePr/>
          <p:nvPr>
            <p:extLst>
              <p:ext uri="{D42A27DB-BD31-4B8C-83A1-F6EECF244321}">
                <p14:modId xmlns:p14="http://schemas.microsoft.com/office/powerpoint/2010/main" val="1883169430"/>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 </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 </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 </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9"/>
        <p:cNvGrpSpPr/>
        <p:nvPr/>
      </p:nvGrpSpPr>
      <p:grpSpPr>
        <a:xfrm>
          <a:off x="0" y="0"/>
          <a:ext cx="0" cy="0"/>
          <a:chOff x="0" y="0"/>
          <a:chExt cx="0" cy="0"/>
        </a:xfrm>
      </p:grpSpPr>
      <p:sp>
        <p:nvSpPr>
          <p:cNvPr id="620" name="Google Shape;620;p66"/>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21" name="Google Shape;621;p66"/>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22" name="Google Shape;622;p66"/>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January 2025</a:t>
            </a:r>
            <a:endParaRPr/>
          </a:p>
        </p:txBody>
      </p:sp>
      <p:graphicFrame>
        <p:nvGraphicFramePr>
          <p:cNvPr id="623" name="Google Shape;623;p66"/>
          <p:cNvGraphicFramePr/>
          <p:nvPr>
            <p:extLst>
              <p:ext uri="{D42A27DB-BD31-4B8C-83A1-F6EECF244321}">
                <p14:modId xmlns:p14="http://schemas.microsoft.com/office/powerpoint/2010/main" val="3936811733"/>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7"/>
        <p:cNvGrpSpPr/>
        <p:nvPr/>
      </p:nvGrpSpPr>
      <p:grpSpPr>
        <a:xfrm>
          <a:off x="0" y="0"/>
          <a:ext cx="0" cy="0"/>
          <a:chOff x="0" y="0"/>
          <a:chExt cx="0" cy="0"/>
        </a:xfrm>
      </p:grpSpPr>
      <p:sp>
        <p:nvSpPr>
          <p:cNvPr id="628" name="Google Shape;628;p67"/>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29" name="Google Shape;629;p67"/>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0" name="Google Shape;630;p67"/>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February 2025</a:t>
            </a:r>
            <a:endParaRPr/>
          </a:p>
        </p:txBody>
      </p:sp>
      <p:graphicFrame>
        <p:nvGraphicFramePr>
          <p:cNvPr id="631" name="Google Shape;631;p67"/>
          <p:cNvGraphicFramePr/>
          <p:nvPr>
            <p:extLst>
              <p:ext uri="{D42A27DB-BD31-4B8C-83A1-F6EECF244321}">
                <p14:modId xmlns:p14="http://schemas.microsoft.com/office/powerpoint/2010/main" val="3889074820"/>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5"/>
        <p:cNvGrpSpPr/>
        <p:nvPr/>
      </p:nvGrpSpPr>
      <p:grpSpPr>
        <a:xfrm>
          <a:off x="0" y="0"/>
          <a:ext cx="0" cy="0"/>
          <a:chOff x="0" y="0"/>
          <a:chExt cx="0" cy="0"/>
        </a:xfrm>
      </p:grpSpPr>
      <p:sp>
        <p:nvSpPr>
          <p:cNvPr id="636" name="Google Shape;636;p68"/>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7" name="Google Shape;637;p68"/>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8" name="Google Shape;638;p68"/>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March 2025</a:t>
            </a:r>
            <a:endParaRPr/>
          </a:p>
        </p:txBody>
      </p:sp>
      <p:graphicFrame>
        <p:nvGraphicFramePr>
          <p:cNvPr id="639" name="Google Shape;639;p68"/>
          <p:cNvGraphicFramePr/>
          <p:nvPr>
            <p:extLst>
              <p:ext uri="{D42A27DB-BD31-4B8C-83A1-F6EECF244321}">
                <p14:modId xmlns:p14="http://schemas.microsoft.com/office/powerpoint/2010/main" val="2559835030"/>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Half Day</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Half Day</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3"/>
        <p:cNvGrpSpPr/>
        <p:nvPr/>
      </p:nvGrpSpPr>
      <p:grpSpPr>
        <a:xfrm>
          <a:off x="0" y="0"/>
          <a:ext cx="0" cy="0"/>
          <a:chOff x="0" y="0"/>
          <a:chExt cx="0" cy="0"/>
        </a:xfrm>
      </p:grpSpPr>
      <p:sp>
        <p:nvSpPr>
          <p:cNvPr id="644" name="Google Shape;644;p69"/>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45" name="Google Shape;645;p69"/>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46" name="Google Shape;646;p69"/>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April 2025</a:t>
            </a:r>
            <a:endParaRPr/>
          </a:p>
        </p:txBody>
      </p:sp>
      <p:graphicFrame>
        <p:nvGraphicFramePr>
          <p:cNvPr id="647" name="Google Shape;647;p69"/>
          <p:cNvGraphicFramePr/>
          <p:nvPr>
            <p:extLst>
              <p:ext uri="{D42A27DB-BD31-4B8C-83A1-F6EECF244321}">
                <p14:modId xmlns:p14="http://schemas.microsoft.com/office/powerpoint/2010/main" val="808244696"/>
              </p:ext>
            </p:extLst>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100">
                          <a:latin typeface="Roboto"/>
                          <a:ea typeface="Roboto"/>
                          <a:cs typeface="Roboto"/>
                        </a:rPr>
                        <a:t>No School</a:t>
                      </a: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70"/>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53" name="Google Shape;653;p70"/>
          <p:cNvSpPr txBox="1">
            <a:spLocks noGrp="1"/>
          </p:cNvSpPr>
          <p:nvPr>
            <p:ph type="subTitle" idx="2"/>
          </p:nvPr>
        </p:nvSpPr>
        <p:spPr>
          <a:xfrm>
            <a:off x="7221650" y="9618500"/>
            <a:ext cx="4875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54" name="Google Shape;654;p70"/>
          <p:cNvSpPr txBox="1">
            <a:spLocks noGrp="1"/>
          </p:cNvSpPr>
          <p:nvPr>
            <p:ph type="title"/>
          </p:nvPr>
        </p:nvSpPr>
        <p:spPr>
          <a:xfrm>
            <a:off x="239925" y="89900"/>
            <a:ext cx="7295400" cy="405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May 2025</a:t>
            </a:r>
            <a:endParaRPr/>
          </a:p>
        </p:txBody>
      </p:sp>
      <p:graphicFrame>
        <p:nvGraphicFramePr>
          <p:cNvPr id="655" name="Google Shape;655;p70"/>
          <p:cNvGraphicFramePr/>
          <p:nvPr/>
        </p:nvGraphicFramePr>
        <p:xfrm>
          <a:off x="237100" y="771241"/>
          <a:ext cx="7298200" cy="8596700"/>
        </p:xfrm>
        <a:graphic>
          <a:graphicData uri="http://schemas.openxmlformats.org/drawingml/2006/table">
            <a:tbl>
              <a:tblPr>
                <a:noFill/>
                <a:tableStyleId>{9BCC4A85-E70C-463E-98D4-85A40B6CA4D1}</a:tableStyleId>
              </a:tblPr>
              <a:tblGrid>
                <a:gridCol w="1042600">
                  <a:extLst>
                    <a:ext uri="{9D8B030D-6E8A-4147-A177-3AD203B41FA5}">
                      <a16:colId xmlns:a16="http://schemas.microsoft.com/office/drawing/2014/main" val="20000"/>
                    </a:ext>
                  </a:extLst>
                </a:gridCol>
                <a:gridCol w="1042600">
                  <a:extLst>
                    <a:ext uri="{9D8B030D-6E8A-4147-A177-3AD203B41FA5}">
                      <a16:colId xmlns:a16="http://schemas.microsoft.com/office/drawing/2014/main" val="20001"/>
                    </a:ext>
                  </a:extLst>
                </a:gridCol>
                <a:gridCol w="1042600">
                  <a:extLst>
                    <a:ext uri="{9D8B030D-6E8A-4147-A177-3AD203B41FA5}">
                      <a16:colId xmlns:a16="http://schemas.microsoft.com/office/drawing/2014/main" val="20002"/>
                    </a:ext>
                  </a:extLst>
                </a:gridCol>
                <a:gridCol w="1042600">
                  <a:extLst>
                    <a:ext uri="{9D8B030D-6E8A-4147-A177-3AD203B41FA5}">
                      <a16:colId xmlns:a16="http://schemas.microsoft.com/office/drawing/2014/main" val="20003"/>
                    </a:ext>
                  </a:extLst>
                </a:gridCol>
                <a:gridCol w="1042600">
                  <a:extLst>
                    <a:ext uri="{9D8B030D-6E8A-4147-A177-3AD203B41FA5}">
                      <a16:colId xmlns:a16="http://schemas.microsoft.com/office/drawing/2014/main" val="20004"/>
                    </a:ext>
                  </a:extLst>
                </a:gridCol>
                <a:gridCol w="1042600">
                  <a:extLst>
                    <a:ext uri="{9D8B030D-6E8A-4147-A177-3AD203B41FA5}">
                      <a16:colId xmlns:a16="http://schemas.microsoft.com/office/drawing/2014/main" val="20005"/>
                    </a:ext>
                  </a:extLst>
                </a:gridCol>
                <a:gridCol w="1042600">
                  <a:extLst>
                    <a:ext uri="{9D8B030D-6E8A-4147-A177-3AD203B41FA5}">
                      <a16:colId xmlns:a16="http://schemas.microsoft.com/office/drawing/2014/main" val="20006"/>
                    </a:ext>
                  </a:extLst>
                </a:gridCol>
              </a:tblGrid>
              <a:tr h="13972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1439900">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Roboto"/>
                        <a:ea typeface="Roboto"/>
                        <a:cs typeface="Roboto"/>
                        <a:sym typeface="Roboto"/>
                      </a:endParaRPr>
                    </a:p>
                  </a:txBody>
                  <a:tcPr marL="45700" marR="45700" marT="182875" marB="457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0" y="4057953"/>
            <a:ext cx="7772400" cy="1942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bg1"/>
                </a:solidFill>
              </a:rPr>
              <a:t>Drawings</a:t>
            </a:r>
            <a:r>
              <a:rPr lang="en"/>
              <a:t> </a:t>
            </a:r>
            <a:endParaRPr/>
          </a:p>
        </p:txBody>
      </p:sp>
    </p:spTree>
    <p:extLst>
      <p:ext uri="{BB962C8B-B14F-4D97-AF65-F5344CB8AC3E}">
        <p14:creationId xmlns:p14="http://schemas.microsoft.com/office/powerpoint/2010/main" val="28269874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8"/>
        <p:cNvGrpSpPr/>
        <p:nvPr/>
      </p:nvGrpSpPr>
      <p:grpSpPr>
        <a:xfrm>
          <a:off x="0" y="0"/>
          <a:ext cx="0" cy="0"/>
          <a:chOff x="0" y="0"/>
          <a:chExt cx="0" cy="0"/>
        </a:xfrm>
      </p:grpSpPr>
      <p:sp>
        <p:nvSpPr>
          <p:cNvPr id="209" name="Google Shape;209;p26"/>
          <p:cNvSpPr txBox="1"/>
          <p:nvPr/>
        </p:nvSpPr>
        <p:spPr>
          <a:xfrm>
            <a:off x="232975" y="6646500"/>
            <a:ext cx="7297200" cy="2953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sz="1500" b="1">
                <a:solidFill>
                  <a:schemeClr val="hlink"/>
                </a:solidFill>
                <a:uFill>
                  <a:noFill/>
                </a:uFill>
                <a:latin typeface="Roboto"/>
                <a:ea typeface="Roboto"/>
                <a:cs typeface="Roboto"/>
                <a:sym typeface="Roboto"/>
                <a:hlinkClick r:id="rId4"/>
              </a:rPr>
              <a:t>engineering</a:t>
            </a:r>
            <a:r>
              <a:rPr lang="en" sz="1500">
                <a:solidFill>
                  <a:schemeClr val="hlink"/>
                </a:solidFill>
                <a:uFill>
                  <a:noFill/>
                </a:uFill>
                <a:latin typeface="Roboto"/>
                <a:ea typeface="Roboto"/>
                <a:cs typeface="Roboto"/>
                <a:sym typeface="Roboto"/>
                <a:hlinkClick r:id="rId4"/>
              </a:rPr>
              <a:t>.vex.com</a:t>
            </a:r>
            <a:endParaRPr sz="1500">
              <a:solidFill>
                <a:schemeClr val="dk1"/>
              </a:solidFill>
              <a:latin typeface="Roboto"/>
              <a:ea typeface="Roboto"/>
              <a:cs typeface="Roboto"/>
              <a:sym typeface="Roboto"/>
            </a:endParaRPr>
          </a:p>
          <a:p>
            <a:pPr marL="0" lvl="0" indent="0" algn="l" rtl="0">
              <a:spcBef>
                <a:spcPts val="0"/>
              </a:spcBef>
              <a:spcAft>
                <a:spcPts val="0"/>
              </a:spcAft>
              <a:buNone/>
            </a:pPr>
            <a:r>
              <a:rPr lang="en" sz="1500" b="1">
                <a:solidFill>
                  <a:schemeClr val="hlink"/>
                </a:solidFill>
                <a:uFill>
                  <a:noFill/>
                </a:uFill>
                <a:latin typeface="Roboto"/>
                <a:ea typeface="Roboto"/>
                <a:cs typeface="Roboto"/>
                <a:sym typeface="Roboto"/>
                <a:hlinkClick r:id="rId5"/>
              </a:rPr>
              <a:t>notebooking</a:t>
            </a:r>
            <a:r>
              <a:rPr lang="en" sz="1500">
                <a:solidFill>
                  <a:schemeClr val="hlink"/>
                </a:solidFill>
                <a:uFill>
                  <a:noFill/>
                </a:uFill>
                <a:latin typeface="Roboto"/>
                <a:ea typeface="Roboto"/>
                <a:cs typeface="Roboto"/>
                <a:sym typeface="Roboto"/>
                <a:hlinkClick r:id="rId5"/>
              </a:rPr>
              <a:t>.vex.com</a:t>
            </a:r>
            <a:endParaRPr/>
          </a:p>
          <a:p>
            <a:pPr marL="0" lvl="0" indent="0" algn="l" rtl="0">
              <a:spcBef>
                <a:spcPts val="0"/>
              </a:spcBef>
              <a:spcAft>
                <a:spcPts val="0"/>
              </a:spcAft>
              <a:buNone/>
            </a:pPr>
            <a:r>
              <a:rPr lang="en" sz="1500" b="1">
                <a:solidFill>
                  <a:schemeClr val="hlink"/>
                </a:solidFill>
                <a:uFill>
                  <a:noFill/>
                </a:uFill>
                <a:latin typeface="Roboto"/>
                <a:ea typeface="Roboto"/>
                <a:cs typeface="Roboto"/>
                <a:sym typeface="Roboto"/>
                <a:hlinkClick r:id="rId6"/>
              </a:rPr>
              <a:t>coding</a:t>
            </a:r>
            <a:r>
              <a:rPr lang="en" sz="1500">
                <a:solidFill>
                  <a:schemeClr val="hlink"/>
                </a:solidFill>
                <a:uFill>
                  <a:noFill/>
                </a:uFill>
                <a:latin typeface="Roboto"/>
                <a:ea typeface="Roboto"/>
                <a:cs typeface="Roboto"/>
                <a:sym typeface="Roboto"/>
                <a:hlinkClick r:id="rId6"/>
              </a:rPr>
              <a:t>.vex.com</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 sz="1500" b="1">
                <a:solidFill>
                  <a:schemeClr val="lt2"/>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Judging Rubric for Notebooks</a:t>
            </a:r>
            <a:endParaRPr sz="1500" b="1">
              <a:solidFill>
                <a:schemeClr val="lt2"/>
              </a:solidFill>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 sz="1500" b="1">
                <a:solidFill>
                  <a:schemeClr val="hlink"/>
                </a:solidFill>
                <a:uFill>
                  <a:noFill/>
                </a:uFill>
                <a:latin typeface="Roboto"/>
                <a:ea typeface="Roboto"/>
                <a:cs typeface="Roboto"/>
                <a:sym typeface="Roboto"/>
                <a:hlinkClick r:id="rId8"/>
              </a:rPr>
              <a:t>vex.com</a:t>
            </a:r>
            <a:endParaRPr sz="1500" b="1">
              <a:latin typeface="Roboto"/>
              <a:ea typeface="Roboto"/>
              <a:cs typeface="Roboto"/>
              <a:sym typeface="Roboto"/>
            </a:endParaRPr>
          </a:p>
          <a:p>
            <a:pPr marL="0" lvl="0" indent="0" algn="l" rtl="0">
              <a:spcBef>
                <a:spcPts val="0"/>
              </a:spcBef>
              <a:spcAft>
                <a:spcPts val="0"/>
              </a:spcAft>
              <a:buNone/>
            </a:pPr>
            <a:r>
              <a:rPr lang="en" sz="1500" b="1">
                <a:solidFill>
                  <a:schemeClr val="hlink"/>
                </a:solidFill>
                <a:uFill>
                  <a:noFill/>
                </a:uFill>
                <a:latin typeface="Roboto"/>
                <a:ea typeface="Roboto"/>
                <a:cs typeface="Roboto"/>
                <a:sym typeface="Roboto"/>
                <a:hlinkClick r:id="rId9"/>
              </a:rPr>
              <a:t>roboticseducation.org</a:t>
            </a:r>
            <a:endParaRPr sz="1500" b="1">
              <a:latin typeface="Roboto"/>
              <a:ea typeface="Roboto"/>
              <a:cs typeface="Roboto"/>
              <a:sym typeface="Roboto"/>
            </a:endParaRPr>
          </a:p>
          <a:p>
            <a:pPr marL="0" lvl="0" indent="0" algn="l" rtl="0">
              <a:spcBef>
                <a:spcPts val="0"/>
              </a:spcBef>
              <a:spcAft>
                <a:spcPts val="0"/>
              </a:spcAft>
              <a:buNone/>
            </a:pPr>
            <a:r>
              <a:rPr lang="en" sz="1500" b="1">
                <a:solidFill>
                  <a:schemeClr val="hlink"/>
                </a:solidFill>
                <a:uFill>
                  <a:noFill/>
                </a:uFill>
                <a:latin typeface="Roboto"/>
                <a:ea typeface="Roboto"/>
                <a:cs typeface="Roboto"/>
                <a:sym typeface="Roboto"/>
                <a:hlinkClick r:id="rId10"/>
              </a:rPr>
              <a:t>V5RC 2024-2025 Game</a:t>
            </a:r>
            <a:r>
              <a:rPr lang="en" sz="1500">
                <a:solidFill>
                  <a:srgbClr val="000000"/>
                </a:solidFill>
                <a:latin typeface="Roboto"/>
                <a:ea typeface="Roboto"/>
                <a:cs typeface="Roboto"/>
                <a:sym typeface="Roboto"/>
              </a:rPr>
              <a:t> - </a:t>
            </a:r>
            <a:r>
              <a:rPr lang="en" sz="1500">
                <a:latin typeface="Roboto"/>
                <a:ea typeface="Roboto"/>
                <a:cs typeface="Roboto"/>
                <a:sym typeface="Roboto"/>
              </a:rPr>
              <a:t>R</a:t>
            </a:r>
            <a:r>
              <a:rPr lang="en" sz="1500">
                <a:solidFill>
                  <a:srgbClr val="000000"/>
                </a:solidFill>
                <a:latin typeface="Roboto"/>
                <a:ea typeface="Roboto"/>
                <a:cs typeface="Roboto"/>
                <a:sym typeface="Roboto"/>
              </a:rPr>
              <a:t>ules </a:t>
            </a:r>
            <a:r>
              <a:rPr lang="en" sz="1500">
                <a:latin typeface="Roboto"/>
                <a:ea typeface="Roboto"/>
                <a:cs typeface="Roboto"/>
                <a:sym typeface="Roboto"/>
              </a:rPr>
              <a:t>&amp;</a:t>
            </a:r>
            <a:r>
              <a:rPr lang="en" sz="1500">
                <a:solidFill>
                  <a:srgbClr val="000000"/>
                </a:solidFill>
                <a:latin typeface="Roboto"/>
                <a:ea typeface="Roboto"/>
                <a:cs typeface="Roboto"/>
                <a:sym typeface="Roboto"/>
              </a:rPr>
              <a:t> </a:t>
            </a:r>
            <a:r>
              <a:rPr lang="en" sz="1500">
                <a:latin typeface="Roboto"/>
                <a:ea typeface="Roboto"/>
                <a:cs typeface="Roboto"/>
                <a:sym typeface="Roboto"/>
              </a:rPr>
              <a:t>G</a:t>
            </a:r>
            <a:r>
              <a:rPr lang="en" sz="1500">
                <a:solidFill>
                  <a:srgbClr val="000000"/>
                </a:solidFill>
                <a:latin typeface="Roboto"/>
                <a:ea typeface="Roboto"/>
                <a:cs typeface="Roboto"/>
                <a:sym typeface="Roboto"/>
              </a:rPr>
              <a:t>ame </a:t>
            </a:r>
            <a:r>
              <a:rPr lang="en" sz="1500">
                <a:latin typeface="Roboto"/>
                <a:ea typeface="Roboto"/>
                <a:cs typeface="Roboto"/>
                <a:sym typeface="Roboto"/>
              </a:rPr>
              <a:t>V</a:t>
            </a:r>
            <a:r>
              <a:rPr lang="en" sz="1500">
                <a:solidFill>
                  <a:srgbClr val="000000"/>
                </a:solidFill>
                <a:latin typeface="Roboto"/>
                <a:ea typeface="Roboto"/>
                <a:cs typeface="Roboto"/>
                <a:sym typeface="Roboto"/>
              </a:rPr>
              <a:t>ideo</a:t>
            </a:r>
            <a:endParaRPr sz="1500">
              <a:solidFill>
                <a:srgbClr val="000000"/>
              </a:solidFill>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lnSpc>
                <a:spcPct val="115000"/>
              </a:lnSpc>
              <a:spcBef>
                <a:spcPts val="0"/>
              </a:spcBef>
              <a:spcAft>
                <a:spcPts val="0"/>
              </a:spcAft>
              <a:buNone/>
            </a:pPr>
            <a:r>
              <a:rPr lang="en" sz="1500">
                <a:latin typeface="Roboto"/>
                <a:ea typeface="Roboto"/>
                <a:cs typeface="Roboto"/>
                <a:sym typeface="Roboto"/>
              </a:rPr>
              <a:t>Send suggestions and comments about these Digital Notebooks and Digital Parts </a:t>
            </a:r>
            <a:endParaRPr sz="15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500">
                <a:latin typeface="Roboto"/>
                <a:ea typeface="Roboto"/>
                <a:cs typeface="Roboto"/>
                <a:sym typeface="Roboto"/>
              </a:rPr>
              <a:t>to </a:t>
            </a:r>
            <a:r>
              <a:rPr lang="en" sz="1500" b="1">
                <a:solidFill>
                  <a:schemeClr val="hlink"/>
                </a:solidFill>
                <a:uFill>
                  <a:noFill/>
                </a:uFill>
                <a:latin typeface="Roboto"/>
                <a:ea typeface="Roboto"/>
                <a:cs typeface="Roboto"/>
                <a:sym typeface="Roboto"/>
                <a:hlinkClick r:id="rId11"/>
              </a:rPr>
              <a:t>notebooks@vex.com</a:t>
            </a:r>
            <a:endParaRPr sz="1500" b="1">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p:txBody>
      </p:sp>
      <p:sp>
        <p:nvSpPr>
          <p:cNvPr id="210" name="Google Shape;210;p26">
            <a:hlinkClick r:id="rId12"/>
          </p:cNvPr>
          <p:cNvSpPr/>
          <p:nvPr/>
        </p:nvSpPr>
        <p:spPr>
          <a:xfrm>
            <a:off x="679800" y="754375"/>
            <a:ext cx="3102000" cy="2039700"/>
          </a:xfrm>
          <a:prstGeom prst="roundRect">
            <a:avLst>
              <a:gd name="adj" fmla="val 6825"/>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a:hlinkClick r:id="rId13"/>
          </p:cNvPr>
          <p:cNvSpPr/>
          <p:nvPr/>
        </p:nvSpPr>
        <p:spPr>
          <a:xfrm>
            <a:off x="3999600" y="754375"/>
            <a:ext cx="3102000" cy="2039700"/>
          </a:xfrm>
          <a:prstGeom prst="roundRect">
            <a:avLst>
              <a:gd name="adj" fmla="val 6825"/>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a:hlinkClick r:id="rId14"/>
          </p:cNvPr>
          <p:cNvSpPr/>
          <p:nvPr/>
        </p:nvSpPr>
        <p:spPr>
          <a:xfrm>
            <a:off x="679800" y="3027175"/>
            <a:ext cx="3102000" cy="2039700"/>
          </a:xfrm>
          <a:prstGeom prst="roundRect">
            <a:avLst>
              <a:gd name="adj" fmla="val 6825"/>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a:hlinkClick r:id="rId15"/>
          </p:cNvPr>
          <p:cNvSpPr/>
          <p:nvPr/>
        </p:nvSpPr>
        <p:spPr>
          <a:xfrm>
            <a:off x="3999600" y="3027175"/>
            <a:ext cx="3102000" cy="2039700"/>
          </a:xfrm>
          <a:prstGeom prst="roundRect">
            <a:avLst>
              <a:gd name="adj" fmla="val 6825"/>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txBox="1">
            <a:spLocks noGrp="1"/>
          </p:cNvSpPr>
          <p:nvPr>
            <p:ph type="title"/>
          </p:nvPr>
        </p:nvSpPr>
        <p:spPr>
          <a:xfrm>
            <a:off x="3260100" y="291775"/>
            <a:ext cx="1252200" cy="229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1600" b="1"/>
              <a:t>Resources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E6969-ED4A-4C5A-9242-2F381D289068}"/>
              </a:ext>
            </a:extLst>
          </p:cNvPr>
          <p:cNvSpPr>
            <a:spLocks noGrp="1"/>
          </p:cNvSpPr>
          <p:nvPr>
            <p:ph type="title"/>
          </p:nvPr>
        </p:nvSpPr>
        <p:spPr/>
        <p:txBody>
          <a:bodyPr/>
          <a:lstStyle/>
          <a:p>
            <a:r>
              <a:rPr lang="en-US" dirty="0"/>
              <a:t>Aurora</a:t>
            </a:r>
          </a:p>
        </p:txBody>
      </p:sp>
      <p:sp>
        <p:nvSpPr>
          <p:cNvPr id="3" name="Subtitle 2">
            <a:extLst>
              <a:ext uri="{FF2B5EF4-FFF2-40B4-BE49-F238E27FC236}">
                <a16:creationId xmlns:a16="http://schemas.microsoft.com/office/drawing/2014/main" id="{040C7B87-A9FD-4014-BFA0-F648724C5BAD}"/>
              </a:ext>
            </a:extLst>
          </p:cNvPr>
          <p:cNvSpPr>
            <a:spLocks noGrp="1"/>
          </p:cNvSpPr>
          <p:nvPr>
            <p:ph type="subTitle" idx="1"/>
          </p:nvPr>
        </p:nvSpPr>
        <p:spPr/>
        <p:txBody>
          <a:bodyPr/>
          <a:lstStyle/>
          <a:p>
            <a:r>
              <a:rPr lang="en-US" dirty="0"/>
              <a:t>Dimas</a:t>
            </a:r>
          </a:p>
        </p:txBody>
      </p:sp>
      <p:sp>
        <p:nvSpPr>
          <p:cNvPr id="4" name="Subtitle 3">
            <a:extLst>
              <a:ext uri="{FF2B5EF4-FFF2-40B4-BE49-F238E27FC236}">
                <a16:creationId xmlns:a16="http://schemas.microsoft.com/office/drawing/2014/main" id="{0C3BE10B-53B4-4A56-BF5F-E4725D3ADDF3}"/>
              </a:ext>
            </a:extLst>
          </p:cNvPr>
          <p:cNvSpPr>
            <a:spLocks noGrp="1"/>
          </p:cNvSpPr>
          <p:nvPr>
            <p:ph type="subTitle" idx="2"/>
          </p:nvPr>
        </p:nvSpPr>
        <p:spPr/>
        <p:txBody>
          <a:bodyPr/>
          <a:lstStyle/>
          <a:p>
            <a:r>
              <a:rPr lang="en-US" dirty="0"/>
              <a:t>8/</a:t>
            </a:r>
          </a:p>
        </p:txBody>
      </p:sp>
      <p:sp>
        <p:nvSpPr>
          <p:cNvPr id="5" name="Subtitle 4">
            <a:extLst>
              <a:ext uri="{FF2B5EF4-FFF2-40B4-BE49-F238E27FC236}">
                <a16:creationId xmlns:a16="http://schemas.microsoft.com/office/drawing/2014/main" id="{E9AC8E88-EFF8-4246-87FC-F6DC70F7D7A5}"/>
              </a:ext>
            </a:extLst>
          </p:cNvPr>
          <p:cNvSpPr>
            <a:spLocks noGrp="1"/>
          </p:cNvSpPr>
          <p:nvPr>
            <p:ph type="subTitle" idx="3"/>
          </p:nvPr>
        </p:nvSpPr>
        <p:spPr/>
        <p:txBody>
          <a:bodyPr/>
          <a:lstStyle/>
          <a:p>
            <a:r>
              <a:rPr lang="en-US" dirty="0"/>
              <a:t>2</a:t>
            </a:r>
          </a:p>
        </p:txBody>
      </p:sp>
      <p:pic>
        <p:nvPicPr>
          <p:cNvPr id="9" name="Picture 8">
            <a:extLst>
              <a:ext uri="{FF2B5EF4-FFF2-40B4-BE49-F238E27FC236}">
                <a16:creationId xmlns:a16="http://schemas.microsoft.com/office/drawing/2014/main" id="{2764476D-FF8D-43B2-82CD-4FCDBA045969}"/>
              </a:ext>
            </a:extLst>
          </p:cNvPr>
          <p:cNvPicPr>
            <a:picLocks noChangeAspect="1"/>
          </p:cNvPicPr>
          <p:nvPr/>
        </p:nvPicPr>
        <p:blipFill>
          <a:blip r:embed="rId2"/>
          <a:stretch>
            <a:fillRect/>
          </a:stretch>
        </p:blipFill>
        <p:spPr>
          <a:xfrm>
            <a:off x="30608" y="0"/>
            <a:ext cx="7711183" cy="9263921"/>
          </a:xfrm>
          <a:prstGeom prst="rect">
            <a:avLst/>
          </a:prstGeom>
        </p:spPr>
      </p:pic>
    </p:spTree>
    <p:extLst>
      <p:ext uri="{BB962C8B-B14F-4D97-AF65-F5344CB8AC3E}">
        <p14:creationId xmlns:p14="http://schemas.microsoft.com/office/powerpoint/2010/main" val="3232374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3" name="Picture 2">
            <a:extLst>
              <a:ext uri="{FF2B5EF4-FFF2-40B4-BE49-F238E27FC236}">
                <a16:creationId xmlns:a16="http://schemas.microsoft.com/office/drawing/2014/main" id="{9F428067-CB69-4CAB-B537-EEFEB61EE606}"/>
              </a:ext>
            </a:extLst>
          </p:cNvPr>
          <p:cNvPicPr>
            <a:picLocks noChangeAspect="1"/>
          </p:cNvPicPr>
          <p:nvPr/>
        </p:nvPicPr>
        <p:blipFill>
          <a:blip r:embed="rId3"/>
          <a:stretch>
            <a:fillRect/>
          </a:stretch>
        </p:blipFill>
        <p:spPr>
          <a:xfrm>
            <a:off x="0" y="0"/>
            <a:ext cx="7772400" cy="10058400"/>
          </a:xfrm>
          <a:prstGeom prst="rect">
            <a:avLst/>
          </a:prstGeom>
        </p:spPr>
      </p:pic>
      <p:sp>
        <p:nvSpPr>
          <p:cNvPr id="4" name="TextBox 3">
            <a:extLst>
              <a:ext uri="{FF2B5EF4-FFF2-40B4-BE49-F238E27FC236}">
                <a16:creationId xmlns:a16="http://schemas.microsoft.com/office/drawing/2014/main" id="{A7AF827D-429D-40C0-87B2-9149FD2729AA}"/>
              </a:ext>
            </a:extLst>
          </p:cNvPr>
          <p:cNvSpPr txBox="1"/>
          <p:nvPr/>
        </p:nvSpPr>
        <p:spPr>
          <a:xfrm>
            <a:off x="6981825" y="9285606"/>
            <a:ext cx="358775" cy="307777"/>
          </a:xfrm>
          <a:prstGeom prst="rect">
            <a:avLst/>
          </a:prstGeom>
          <a:noFill/>
        </p:spPr>
        <p:txBody>
          <a:bodyPr wrap="square" rtlCol="0">
            <a:spAutoFit/>
          </a:bodyPr>
          <a:lstStyle/>
          <a:p>
            <a:r>
              <a:rPr lang="en-US" dirty="0"/>
              <a:t>3</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688375" y="9380417"/>
            <a:ext cx="68580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65" name="Google Shape;265;p33"/>
          <p:cNvSpPr txBox="1">
            <a:spLocks noGrp="1"/>
          </p:cNvSpPr>
          <p:nvPr>
            <p:ph type="subTitle" idx="1"/>
          </p:nvPr>
        </p:nvSpPr>
        <p:spPr>
          <a:xfrm>
            <a:off x="688375" y="9618529"/>
            <a:ext cx="31968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66" name="Google Shape;266;p33"/>
          <p:cNvSpPr txBox="1">
            <a:spLocks noGrp="1"/>
          </p:cNvSpPr>
          <p:nvPr>
            <p:ph type="subTitle" idx="2"/>
          </p:nvPr>
        </p:nvSpPr>
        <p:spPr>
          <a:xfrm>
            <a:off x="4349575" y="9618500"/>
            <a:ext cx="2516700" cy="22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CA1B9E7-6B2A-4BC8-B8DC-E349714F2E6E}"/>
              </a:ext>
            </a:extLst>
          </p:cNvPr>
          <p:cNvPicPr>
            <a:picLocks noChangeAspect="1"/>
          </p:cNvPicPr>
          <p:nvPr/>
        </p:nvPicPr>
        <p:blipFill>
          <a:blip r:embed="rId3"/>
          <a:stretch>
            <a:fillRect/>
          </a:stretch>
        </p:blipFill>
        <p:spPr>
          <a:xfrm>
            <a:off x="-1025" y="0"/>
            <a:ext cx="7772400" cy="10058400"/>
          </a:xfrm>
          <a:prstGeom prst="rect">
            <a:avLst/>
          </a:prstGeom>
        </p:spPr>
      </p:pic>
      <p:sp>
        <p:nvSpPr>
          <p:cNvPr id="2" name="TextBox 1">
            <a:extLst>
              <a:ext uri="{FF2B5EF4-FFF2-40B4-BE49-F238E27FC236}">
                <a16:creationId xmlns:a16="http://schemas.microsoft.com/office/drawing/2014/main" id="{598EC5A1-99AB-4CE4-9000-501173A9F416}"/>
              </a:ext>
            </a:extLst>
          </p:cNvPr>
          <p:cNvSpPr txBox="1"/>
          <p:nvPr/>
        </p:nvSpPr>
        <p:spPr>
          <a:xfrm>
            <a:off x="6912063" y="9380417"/>
            <a:ext cx="497875" cy="307777"/>
          </a:xfrm>
          <a:prstGeom prst="rect">
            <a:avLst/>
          </a:prstGeom>
          <a:noFill/>
        </p:spPr>
        <p:txBody>
          <a:bodyPr wrap="square" rtlCol="0">
            <a:spAutoFit/>
          </a:bodyPr>
          <a:lstStyle/>
          <a:p>
            <a:r>
              <a:rPr lang="en-US" dirty="0"/>
              <a:t>4</a:t>
            </a:r>
          </a:p>
        </p:txBody>
      </p:sp>
    </p:spTree>
  </p:cSld>
  <p:clrMapOvr>
    <a:masterClrMapping/>
  </p:clrMapOvr>
</p:sld>
</file>

<file path=ppt/theme/theme1.xml><?xml version="1.0" encoding="utf-8"?>
<a:theme xmlns:a="http://schemas.openxmlformats.org/drawingml/2006/main" name="VEX V5 Robotics">
  <a:themeElements>
    <a:clrScheme name="Simple Light">
      <a:dk1>
        <a:srgbClr val="000000"/>
      </a:dk1>
      <a:lt1>
        <a:srgbClr val="FFFFFF"/>
      </a:lt1>
      <a:dk2>
        <a:srgbClr val="888B8D"/>
      </a:dk2>
      <a:lt2>
        <a:srgbClr val="D22630"/>
      </a:lt2>
      <a:accent1>
        <a:srgbClr val="EFBFBA"/>
      </a:accent1>
      <a:accent2>
        <a:srgbClr val="E77F82"/>
      </a:accent2>
      <a:accent3>
        <a:srgbClr val="DF5559"/>
      </a:accent3>
      <a:accent4>
        <a:srgbClr val="A22124"/>
      </a:accent4>
      <a:accent5>
        <a:srgbClr val="5E172F"/>
      </a:accent5>
      <a:accent6>
        <a:srgbClr val="605355"/>
      </a:accent6>
      <a:hlink>
        <a:srgbClr val="D53F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04243708336A41B82DB7962C34A0B2" ma:contentTypeVersion="13" ma:contentTypeDescription="Create a new document." ma:contentTypeScope="" ma:versionID="d4b188c6e22cd2188029b6a9063df7f8">
  <xsd:schema xmlns:xsd="http://www.w3.org/2001/XMLSchema" xmlns:xs="http://www.w3.org/2001/XMLSchema" xmlns:p="http://schemas.microsoft.com/office/2006/metadata/properties" xmlns:ns3="90a861ed-dd95-4a6c-a62e-7d21c3ac82df" xmlns:ns4="b2f64982-253c-49d4-ae64-fca074b78bc9" targetNamespace="http://schemas.microsoft.com/office/2006/metadata/properties" ma:root="true" ma:fieldsID="5d2b32d792090f17d8cdcc552a9c1cbc" ns3:_="" ns4:_="">
    <xsd:import namespace="90a861ed-dd95-4a6c-a62e-7d21c3ac82df"/>
    <xsd:import namespace="b2f64982-253c-49d4-ae64-fca074b78bc9"/>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SearchProperties"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a861ed-dd95-4a6c-a62e-7d21c3ac82d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2f64982-253c-49d4-ae64-fca074b78bc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0a861ed-dd95-4a6c-a62e-7d21c3ac82df" xsi:nil="true"/>
  </documentManagement>
</p:properties>
</file>

<file path=customXml/itemProps1.xml><?xml version="1.0" encoding="utf-8"?>
<ds:datastoreItem xmlns:ds="http://schemas.openxmlformats.org/officeDocument/2006/customXml" ds:itemID="{8687484B-DA64-48DB-9D43-0FA74534200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a861ed-dd95-4a6c-a62e-7d21c3ac82df"/>
    <ds:schemaRef ds:uri="b2f64982-253c-49d4-ae64-fca074b78b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B06135-745B-4060-9BD9-16BCBEDD30E9}">
  <ds:schemaRefs>
    <ds:schemaRef ds:uri="http://schemas.microsoft.com/sharepoint/v3/contenttype/forms"/>
  </ds:schemaRefs>
</ds:datastoreItem>
</file>

<file path=customXml/itemProps3.xml><?xml version="1.0" encoding="utf-8"?>
<ds:datastoreItem xmlns:ds="http://schemas.openxmlformats.org/officeDocument/2006/customXml" ds:itemID="{0010CF60-ACD5-4156-A464-FEBD04BB66CF}">
  <ds:schemaRefs>
    <ds:schemaRef ds:uri="http://purl.org/dc/elements/1.1/"/>
    <ds:schemaRef ds:uri="b2f64982-253c-49d4-ae64-fca074b78bc9"/>
    <ds:schemaRef ds:uri="http://schemas.microsoft.com/office/2006/documentManagement/types"/>
    <ds:schemaRef ds:uri="http://www.w3.org/XML/1998/namespace"/>
    <ds:schemaRef ds:uri="http://purl.org/dc/dcmitype/"/>
    <ds:schemaRef ds:uri="http://purl.org/dc/terms/"/>
    <ds:schemaRef ds:uri="http://schemas.microsoft.com/office/infopath/2007/PartnerControls"/>
    <ds:schemaRef ds:uri="http://schemas.openxmlformats.org/package/2006/metadata/core-properties"/>
    <ds:schemaRef ds:uri="90a861ed-dd95-4a6c-a62e-7d21c3ac82df"/>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233</TotalTime>
  <Words>2651</Words>
  <Application>Microsoft Office PowerPoint</Application>
  <PresentationFormat>Custom</PresentationFormat>
  <Paragraphs>514</Paragraphs>
  <Slides>60</Slides>
  <Notes>30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60</vt:i4>
      </vt:variant>
    </vt:vector>
  </HeadingPairs>
  <TitlesOfParts>
    <vt:vector size="64" baseType="lpstr">
      <vt:lpstr>Arial</vt:lpstr>
      <vt:lpstr>Roboto</vt:lpstr>
      <vt:lpstr>Roboto Black</vt:lpstr>
      <vt:lpstr>VEX V5 Robotics</vt:lpstr>
      <vt:lpstr>PowerPoint Presentation</vt:lpstr>
      <vt:lpstr>PowerPoint Presentation</vt:lpstr>
      <vt:lpstr>PowerPoint Presentation</vt:lpstr>
      <vt:lpstr>Notes and Code </vt:lpstr>
      <vt:lpstr>Review notebook requirement</vt:lpstr>
      <vt:lpstr>Drawings </vt:lpstr>
      <vt:lpstr>Aurora</vt:lpstr>
      <vt:lpstr>PowerPoint Presentation</vt:lpstr>
      <vt:lpstr>PowerPoint Presentation</vt:lpstr>
      <vt:lpstr>PowerPoint Presentation</vt:lpstr>
      <vt:lpstr>PowerPoint Presentation</vt:lpstr>
      <vt:lpstr>Brain Ports/ Controller Program and Game Map</vt:lpstr>
      <vt:lpstr>PowerPoint Presentation</vt:lpstr>
      <vt:lpstr>PowerPoint Presentation</vt:lpstr>
      <vt:lpstr>Blank High Stakes Field</vt:lpstr>
      <vt:lpstr>“High Stakes” Starting Field with Moveable Game Objects</vt:lpstr>
      <vt:lpstr>“High Stakes” Starting Field with Frozen Game Objects </vt:lpstr>
      <vt:lpstr>PowerPoint Presentation</vt:lpstr>
      <vt:lpstr>PowerPoint Presentation</vt:lpstr>
      <vt:lpstr>Scrum Notes/ Calenders</vt:lpstr>
      <vt:lpstr>Product Backlog</vt:lpstr>
      <vt:lpstr>Sprint Backlog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Sprint Plan</vt:lpstr>
      <vt:lpstr>Scrum Meeting</vt:lpstr>
      <vt:lpstr>Scrum Meeting </vt:lpstr>
      <vt:lpstr>Scrum Meeting</vt:lpstr>
      <vt:lpstr>PowerPoint Presentation</vt:lpstr>
      <vt:lpstr>PowerPoint Presentation</vt:lpstr>
      <vt:lpstr>PowerPoint Presentation</vt:lpstr>
      <vt:lpstr>PowerPoint Presentation</vt:lpstr>
      <vt:lpstr>August 2024</vt:lpstr>
      <vt:lpstr>September 2024</vt:lpstr>
      <vt:lpstr>October 2024</vt:lpstr>
      <vt:lpstr>November 2024</vt:lpstr>
      <vt:lpstr>December 2024</vt:lpstr>
      <vt:lpstr>January 2025</vt:lpstr>
      <vt:lpstr>February 2025</vt:lpstr>
      <vt:lpstr>March 2025</vt:lpstr>
      <vt:lpstr>April 2025</vt:lpstr>
      <vt:lpstr>May 2025</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Changelog</dc:title>
  <dc:creator>Christine Gutierrez</dc:creator>
  <cp:lastModifiedBy>Abigail Way</cp:lastModifiedBy>
  <cp:revision>46</cp:revision>
  <dcterms:modified xsi:type="dcterms:W3CDTF">2024-10-28T20:01:50Z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0x0101001004243708336A41B82DB7962C34A0B2</vt:lpwstr>
  </property>
</Properties>
</file>

<file path=docProps/thumbnail.jpeg>
</file>